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showSpecialPlsOnTitleSld="0">
  <p:sldMasterIdLst>
    <p:sldMasterId id="2147483661"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Lst>
  <p:sldSz cy="5143500" cx="9144000"/>
  <p:notesSz cx="6858000" cy="9144000"/>
  <p:embeddedFontLst>
    <p:embeddedFont>
      <p:font typeface="Nunito Sans Light"/>
      <p:regular r:id="rId27"/>
      <p:bold r:id="rId28"/>
      <p:italic r:id="rId29"/>
      <p:boldItalic r:id="rId30"/>
    </p:embeddedFont>
    <p:embeddedFont>
      <p:font typeface="Nunito Sans"/>
      <p:regular r:id="rId31"/>
      <p:bold r:id="rId32"/>
      <p:italic r:id="rId33"/>
      <p:boldItalic r:id="rId3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53B6D4E0-6266-4638-B919-E0E61DCC8738}">
  <a:tblStyle styleId="{53B6D4E0-6266-4638-B919-E0E61DCC8738}"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font" Target="fonts/NunitoSansLight-bold.fntdata"/><Relationship Id="rId27" Type="http://schemas.openxmlformats.org/officeDocument/2006/relationships/font" Target="fonts/NunitoSansLight-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NunitoSansLight-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NunitoSans-regular.fntdata"/><Relationship Id="rId30" Type="http://schemas.openxmlformats.org/officeDocument/2006/relationships/font" Target="fonts/NunitoSansLight-boldItalic.fntdata"/><Relationship Id="rId11" Type="http://schemas.openxmlformats.org/officeDocument/2006/relationships/slide" Target="slides/slide6.xml"/><Relationship Id="rId33" Type="http://schemas.openxmlformats.org/officeDocument/2006/relationships/font" Target="fonts/NunitoSans-italic.fntdata"/><Relationship Id="rId10" Type="http://schemas.openxmlformats.org/officeDocument/2006/relationships/slide" Target="slides/slide5.xml"/><Relationship Id="rId32" Type="http://schemas.openxmlformats.org/officeDocument/2006/relationships/font" Target="fonts/NunitoSans-bold.fntdata"/><Relationship Id="rId13" Type="http://schemas.openxmlformats.org/officeDocument/2006/relationships/slide" Target="slides/slide8.xml"/><Relationship Id="rId12" Type="http://schemas.openxmlformats.org/officeDocument/2006/relationships/slide" Target="slides/slide7.xml"/><Relationship Id="rId34" Type="http://schemas.openxmlformats.org/officeDocument/2006/relationships/font" Target="fonts/NunitoSans-boldItalic.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rIns="91425" wrap="square" tIns="91425"/>
          <a:lstStyle>
            <a:lvl1pPr lvl="0">
              <a:spcBef>
                <a:spcPts val="0"/>
              </a:spcBef>
              <a:buSzPct val="127272"/>
              <a:buChar char="●"/>
              <a:defRPr sz="1100"/>
            </a:lvl1pPr>
            <a:lvl2pPr lvl="1">
              <a:spcBef>
                <a:spcPts val="0"/>
              </a:spcBef>
              <a:buSzPct val="127272"/>
              <a:buChar char="○"/>
              <a:defRPr sz="1100"/>
            </a:lvl2pPr>
            <a:lvl3pPr lvl="2">
              <a:spcBef>
                <a:spcPts val="0"/>
              </a:spcBef>
              <a:buSzPct val="127272"/>
              <a:buChar char="■"/>
              <a:defRPr sz="1100"/>
            </a:lvl3pPr>
            <a:lvl4pPr lvl="3">
              <a:spcBef>
                <a:spcPts val="0"/>
              </a:spcBef>
              <a:buSzPct val="127272"/>
              <a:buChar char="●"/>
              <a:defRPr sz="1100"/>
            </a:lvl4pPr>
            <a:lvl5pPr lvl="4">
              <a:spcBef>
                <a:spcPts val="0"/>
              </a:spcBef>
              <a:buSzPct val="127272"/>
              <a:buChar char="○"/>
              <a:defRPr sz="1100"/>
            </a:lvl5pPr>
            <a:lvl6pPr lvl="5">
              <a:spcBef>
                <a:spcPts val="0"/>
              </a:spcBef>
              <a:buSzPct val="127272"/>
              <a:buChar char="■"/>
              <a:defRPr sz="1100"/>
            </a:lvl6pPr>
            <a:lvl7pPr lvl="6">
              <a:spcBef>
                <a:spcPts val="0"/>
              </a:spcBef>
              <a:buSzPct val="127272"/>
              <a:buChar char="●"/>
              <a:defRPr sz="1100"/>
            </a:lvl7pPr>
            <a:lvl8pPr lvl="7">
              <a:spcBef>
                <a:spcPts val="0"/>
              </a:spcBef>
              <a:buSzPct val="127272"/>
              <a:buChar char="○"/>
              <a:defRPr sz="1100"/>
            </a:lvl8pPr>
            <a:lvl9pPr lvl="8">
              <a:spcBef>
                <a:spcPts val="0"/>
              </a:spcBef>
              <a:buSzPct val="127272"/>
              <a:buChar char="■"/>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 name="Shape 87"/>
        <p:cNvGrpSpPr/>
        <p:nvPr/>
      </p:nvGrpSpPr>
      <p:grpSpPr>
        <a:xfrm>
          <a:off x="0" y="0"/>
          <a:ext cx="0" cy="0"/>
          <a:chOff x="0" y="0"/>
          <a:chExt cx="0" cy="0"/>
        </a:xfrm>
      </p:grpSpPr>
      <p:sp>
        <p:nvSpPr>
          <p:cNvPr id="88" name="Shape 88"/>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89" name="Shape 8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0" name="Shape 230"/>
        <p:cNvGrpSpPr/>
        <p:nvPr/>
      </p:nvGrpSpPr>
      <p:grpSpPr>
        <a:xfrm>
          <a:off x="0" y="0"/>
          <a:ext cx="0" cy="0"/>
          <a:chOff x="0" y="0"/>
          <a:chExt cx="0" cy="0"/>
        </a:xfrm>
      </p:grpSpPr>
      <p:sp>
        <p:nvSpPr>
          <p:cNvPr id="231" name="Shape 231"/>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232" name="Shape 23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8" name="Shape 238"/>
        <p:cNvGrpSpPr/>
        <p:nvPr/>
      </p:nvGrpSpPr>
      <p:grpSpPr>
        <a:xfrm>
          <a:off x="0" y="0"/>
          <a:ext cx="0" cy="0"/>
          <a:chOff x="0" y="0"/>
          <a:chExt cx="0" cy="0"/>
        </a:xfrm>
      </p:grpSpPr>
      <p:sp>
        <p:nvSpPr>
          <p:cNvPr id="239" name="Shape 239"/>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240" name="Shape 24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6" name="Shape 246"/>
        <p:cNvGrpSpPr/>
        <p:nvPr/>
      </p:nvGrpSpPr>
      <p:grpSpPr>
        <a:xfrm>
          <a:off x="0" y="0"/>
          <a:ext cx="0" cy="0"/>
          <a:chOff x="0" y="0"/>
          <a:chExt cx="0" cy="0"/>
        </a:xfrm>
      </p:grpSpPr>
      <p:sp>
        <p:nvSpPr>
          <p:cNvPr id="247" name="Shape 247"/>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248" name="Shape 24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4" name="Shape 254"/>
        <p:cNvGrpSpPr/>
        <p:nvPr/>
      </p:nvGrpSpPr>
      <p:grpSpPr>
        <a:xfrm>
          <a:off x="0" y="0"/>
          <a:ext cx="0" cy="0"/>
          <a:chOff x="0" y="0"/>
          <a:chExt cx="0" cy="0"/>
        </a:xfrm>
      </p:grpSpPr>
      <p:sp>
        <p:nvSpPr>
          <p:cNvPr id="255" name="Shape 255"/>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256" name="Shape 25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2" name="Shape 262"/>
        <p:cNvGrpSpPr/>
        <p:nvPr/>
      </p:nvGrpSpPr>
      <p:grpSpPr>
        <a:xfrm>
          <a:off x="0" y="0"/>
          <a:ext cx="0" cy="0"/>
          <a:chOff x="0" y="0"/>
          <a:chExt cx="0" cy="0"/>
        </a:xfrm>
      </p:grpSpPr>
      <p:sp>
        <p:nvSpPr>
          <p:cNvPr id="263" name="Shape 263"/>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264" name="Shape 26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9" name="Shape 269"/>
        <p:cNvGrpSpPr/>
        <p:nvPr/>
      </p:nvGrpSpPr>
      <p:grpSpPr>
        <a:xfrm>
          <a:off x="0" y="0"/>
          <a:ext cx="0" cy="0"/>
          <a:chOff x="0" y="0"/>
          <a:chExt cx="0" cy="0"/>
        </a:xfrm>
      </p:grpSpPr>
      <p:sp>
        <p:nvSpPr>
          <p:cNvPr id="270" name="Shape 270"/>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271" name="Shape 27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6" name="Shape 276"/>
        <p:cNvGrpSpPr/>
        <p:nvPr/>
      </p:nvGrpSpPr>
      <p:grpSpPr>
        <a:xfrm>
          <a:off x="0" y="0"/>
          <a:ext cx="0" cy="0"/>
          <a:chOff x="0" y="0"/>
          <a:chExt cx="0" cy="0"/>
        </a:xfrm>
      </p:grpSpPr>
      <p:sp>
        <p:nvSpPr>
          <p:cNvPr id="277" name="Shape 277"/>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278" name="Shape 27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rPr lang="en">
                <a:solidFill>
                  <a:schemeClr val="dk1"/>
                </a:solidFill>
              </a:rPr>
              <a:t>Users were asked demographic and background questions before the usability testing session took place.</a:t>
            </a:r>
          </a:p>
          <a:p>
            <a:pPr lvl="0" rtl="0">
              <a:spcBef>
                <a:spcPts val="0"/>
              </a:spcBef>
              <a:buNone/>
            </a:pPr>
            <a:r>
              <a:rPr lang="en">
                <a:solidFill>
                  <a:schemeClr val="dk1"/>
                </a:solidFill>
              </a:rPr>
              <a:t>1.</a:t>
            </a:r>
            <a:r>
              <a:rPr lang="en" sz="700">
                <a:solidFill>
                  <a:schemeClr val="dk1"/>
                </a:solidFill>
                <a:latin typeface="Times New Roman"/>
                <a:ea typeface="Times New Roman"/>
                <a:cs typeface="Times New Roman"/>
                <a:sym typeface="Times New Roman"/>
              </a:rPr>
              <a:t>     </a:t>
            </a:r>
            <a:r>
              <a:rPr lang="en">
                <a:solidFill>
                  <a:schemeClr val="dk1"/>
                </a:solidFill>
              </a:rPr>
              <a:t>What is your current role or job title?</a:t>
            </a:r>
          </a:p>
          <a:p>
            <a:pPr lvl="0" rtl="0">
              <a:spcBef>
                <a:spcPts val="0"/>
              </a:spcBef>
              <a:buNone/>
            </a:pPr>
            <a:r>
              <a:rPr lang="en">
                <a:solidFill>
                  <a:schemeClr val="dk1"/>
                </a:solidFill>
              </a:rPr>
              <a:t>2.</a:t>
            </a:r>
            <a:r>
              <a:rPr lang="en" sz="700">
                <a:solidFill>
                  <a:schemeClr val="dk1"/>
                </a:solidFill>
                <a:latin typeface="Times New Roman"/>
                <a:ea typeface="Times New Roman"/>
                <a:cs typeface="Times New Roman"/>
                <a:sym typeface="Times New Roman"/>
              </a:rPr>
              <a:t>     </a:t>
            </a:r>
            <a:r>
              <a:rPr lang="en">
                <a:solidFill>
                  <a:schemeClr val="dk1"/>
                </a:solidFill>
              </a:rPr>
              <a:t>What is your educational background (BA/BS, MS, Ph.D.)?</a:t>
            </a:r>
          </a:p>
          <a:p>
            <a:pPr lvl="0" rtl="0">
              <a:spcBef>
                <a:spcPts val="0"/>
              </a:spcBef>
              <a:buNone/>
            </a:pPr>
            <a:r>
              <a:rPr lang="en">
                <a:solidFill>
                  <a:schemeClr val="dk1"/>
                </a:solidFill>
              </a:rPr>
              <a:t>3.</a:t>
            </a:r>
            <a:r>
              <a:rPr lang="en" sz="700">
                <a:solidFill>
                  <a:schemeClr val="dk1"/>
                </a:solidFill>
                <a:latin typeface="Times New Roman"/>
                <a:ea typeface="Times New Roman"/>
                <a:cs typeface="Times New Roman"/>
                <a:sym typeface="Times New Roman"/>
              </a:rPr>
              <a:t>     </a:t>
            </a:r>
            <a:r>
              <a:rPr lang="en">
                <a:solidFill>
                  <a:schemeClr val="dk1"/>
                </a:solidFill>
              </a:rPr>
              <a:t>How long have you been with Sandia?</a:t>
            </a:r>
          </a:p>
          <a:p>
            <a:pPr lvl="0" rtl="0">
              <a:spcBef>
                <a:spcPts val="0"/>
              </a:spcBef>
              <a:buNone/>
            </a:pPr>
            <a:r>
              <a:rPr lang="en">
                <a:solidFill>
                  <a:schemeClr val="dk1"/>
                </a:solidFill>
              </a:rPr>
              <a:t>4.</a:t>
            </a:r>
            <a:r>
              <a:rPr lang="en" sz="700">
                <a:solidFill>
                  <a:schemeClr val="dk1"/>
                </a:solidFill>
                <a:latin typeface="Times New Roman"/>
                <a:ea typeface="Times New Roman"/>
                <a:cs typeface="Times New Roman"/>
                <a:sym typeface="Times New Roman"/>
              </a:rPr>
              <a:t>     </a:t>
            </a:r>
            <a:r>
              <a:rPr lang="en">
                <a:solidFill>
                  <a:schemeClr val="dk1"/>
                </a:solidFill>
              </a:rPr>
              <a:t>What was your previous role before coming to Sandia?</a:t>
            </a:r>
          </a:p>
          <a:p>
            <a:pPr lvl="0" rtl="0">
              <a:spcBef>
                <a:spcPts val="0"/>
              </a:spcBef>
              <a:buNone/>
            </a:pPr>
            <a:r>
              <a:rPr lang="en">
                <a:solidFill>
                  <a:schemeClr val="dk1"/>
                </a:solidFill>
              </a:rPr>
              <a:t>5.</a:t>
            </a:r>
            <a:r>
              <a:rPr lang="en" sz="700">
                <a:solidFill>
                  <a:schemeClr val="dk1"/>
                </a:solidFill>
                <a:latin typeface="Times New Roman"/>
                <a:ea typeface="Times New Roman"/>
                <a:cs typeface="Times New Roman"/>
                <a:sym typeface="Times New Roman"/>
              </a:rPr>
              <a:t>     </a:t>
            </a:r>
            <a:r>
              <a:rPr lang="en">
                <a:solidFill>
                  <a:schemeClr val="dk1"/>
                </a:solidFill>
              </a:rPr>
              <a:t>Are you familiar with the RTC program?</a:t>
            </a:r>
          </a:p>
          <a:p>
            <a:pPr lvl="0" rtl="0">
              <a:spcBef>
                <a:spcPts val="0"/>
              </a:spcBef>
              <a:buNone/>
            </a:pPr>
            <a:r>
              <a:rPr lang="en">
                <a:solidFill>
                  <a:schemeClr val="dk1"/>
                </a:solidFill>
              </a:rPr>
              <a:t>6.</a:t>
            </a:r>
            <a:r>
              <a:rPr lang="en" sz="700">
                <a:solidFill>
                  <a:schemeClr val="dk1"/>
                </a:solidFill>
                <a:latin typeface="Times New Roman"/>
                <a:ea typeface="Times New Roman"/>
                <a:cs typeface="Times New Roman"/>
                <a:sym typeface="Times New Roman"/>
              </a:rPr>
              <a:t>     </a:t>
            </a:r>
            <a:r>
              <a:rPr lang="en">
                <a:solidFill>
                  <a:schemeClr val="dk1"/>
                </a:solidFill>
              </a:rPr>
              <a:t>Are you familiar with the solar industry?</a:t>
            </a:r>
          </a:p>
          <a:p>
            <a:pPr lvl="0" rtl="0">
              <a:spcBef>
                <a:spcPts val="0"/>
              </a:spcBef>
              <a:buNone/>
            </a:pPr>
            <a:r>
              <a:rPr lang="en">
                <a:solidFill>
                  <a:schemeClr val="dk1"/>
                </a:solidFill>
              </a:rPr>
              <a:t>7.</a:t>
            </a:r>
            <a:r>
              <a:rPr lang="en" sz="700">
                <a:solidFill>
                  <a:schemeClr val="dk1"/>
                </a:solidFill>
                <a:latin typeface="Times New Roman"/>
                <a:ea typeface="Times New Roman"/>
                <a:cs typeface="Times New Roman"/>
                <a:sym typeface="Times New Roman"/>
              </a:rPr>
              <a:t>     </a:t>
            </a:r>
            <a:r>
              <a:rPr lang="en">
                <a:solidFill>
                  <a:schemeClr val="dk1"/>
                </a:solidFill>
              </a:rPr>
              <a:t>Do you consider yourself a technical person?</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3" name="Shape 283"/>
        <p:cNvGrpSpPr/>
        <p:nvPr/>
      </p:nvGrpSpPr>
      <p:grpSpPr>
        <a:xfrm>
          <a:off x="0" y="0"/>
          <a:ext cx="0" cy="0"/>
          <a:chOff x="0" y="0"/>
          <a:chExt cx="0" cy="0"/>
        </a:xfrm>
      </p:grpSpPr>
      <p:sp>
        <p:nvSpPr>
          <p:cNvPr id="284" name="Shape 284"/>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285" name="Shape 285"/>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lnSpc>
                <a:spcPct val="115000"/>
              </a:lnSpc>
              <a:spcBef>
                <a:spcPts val="0"/>
              </a:spcBef>
              <a:buNone/>
            </a:pPr>
            <a:r>
              <a:rPr lang="en" sz="1200">
                <a:solidFill>
                  <a:schemeClr val="dk1"/>
                </a:solidFill>
                <a:latin typeface="Calibri"/>
                <a:ea typeface="Calibri"/>
                <a:cs typeface="Calibri"/>
                <a:sym typeface="Calibri"/>
              </a:rPr>
              <a:t>There were repeated instances of what I assumed to be clear and obvious interactions for the user proving to be not quite so. My naming convention of “Build Query” on the forms for exporting data was a mismatch from the task instruction of “export CSV,” which proved to be a stumbling point for all six users tested.</a:t>
            </a:r>
          </a:p>
          <a:p>
            <a:pPr lvl="0" rtl="0">
              <a:lnSpc>
                <a:spcPct val="115000"/>
              </a:lnSpc>
              <a:spcBef>
                <a:spcPts val="0"/>
              </a:spcBef>
              <a:buNone/>
            </a:pPr>
            <a:r>
              <a:t/>
            </a:r>
            <a:endParaRPr b="1"/>
          </a:p>
          <a:p>
            <a:pPr lvl="0" rtl="0">
              <a:lnSpc>
                <a:spcPct val="115000"/>
              </a:lnSpc>
              <a:spcBef>
                <a:spcPts val="0"/>
              </a:spcBef>
              <a:buNone/>
            </a:pPr>
            <a:r>
              <a:rPr b="1" lang="en"/>
              <a:t>Feature Request: </a:t>
            </a:r>
            <a:r>
              <a:rPr lang="en"/>
              <a:t>Asked for system definitions in a tooltip</a:t>
            </a:r>
          </a:p>
          <a:p>
            <a:pPr lvl="0" rtl="0">
              <a:lnSpc>
                <a:spcPct val="115000"/>
              </a:lnSpc>
              <a:spcBef>
                <a:spcPts val="0"/>
              </a:spcBef>
              <a:buNone/>
            </a:pPr>
            <a:r>
              <a:rPr b="1" lang="en"/>
              <a:t>Cosmetic: </a:t>
            </a:r>
            <a:r>
              <a:rPr lang="en">
                <a:solidFill>
                  <a:schemeClr val="dk1"/>
                </a:solidFill>
              </a:rPr>
              <a:t>Was unsure of system definitions purpose, Was confused by error thrown by Excel on CSV open</a:t>
            </a:r>
          </a:p>
          <a:p>
            <a:pPr lvl="0" rtl="0">
              <a:lnSpc>
                <a:spcPct val="115000"/>
              </a:lnSpc>
              <a:spcBef>
                <a:spcPts val="0"/>
              </a:spcBef>
              <a:buNone/>
            </a:pPr>
            <a:r>
              <a:rPr b="1" lang="en"/>
              <a:t>Minor: </a:t>
            </a:r>
            <a:r>
              <a:rPr lang="en"/>
              <a:t>Didn't see top navigation on home page, Thought time/temp/etc on visualization page was clickable, Found specs redundant on visualization, Thought colors between two systems were too hard to distinguish</a:t>
            </a:r>
          </a:p>
          <a:p>
            <a:pPr lvl="0" rtl="0">
              <a:lnSpc>
                <a:spcPct val="115000"/>
              </a:lnSpc>
              <a:spcBef>
                <a:spcPts val="0"/>
              </a:spcBef>
              <a:buNone/>
            </a:pPr>
            <a:r>
              <a:rPr b="1" lang="en"/>
              <a:t>Major: </a:t>
            </a:r>
            <a:r>
              <a:rPr lang="en">
                <a:solidFill>
                  <a:schemeClr val="dk1"/>
                </a:solidFill>
              </a:rPr>
              <a:t>Didn't see data available dates</a:t>
            </a:r>
          </a:p>
          <a:p>
            <a:pPr lvl="0" rtl="0">
              <a:lnSpc>
                <a:spcPct val="115000"/>
              </a:lnSpc>
              <a:spcBef>
                <a:spcPts val="0"/>
              </a:spcBef>
              <a:buNone/>
            </a:pPr>
            <a:r>
              <a:rPr b="1" lang="en"/>
              <a:t>Must fix: </a:t>
            </a:r>
            <a:r>
              <a:rPr lang="en"/>
              <a:t>Didn't see start/end date, Issue loading site from map, Didn't realize Build Query would export CSV</a:t>
            </a:r>
          </a:p>
          <a:p>
            <a:pPr lvl="0" rtl="0">
              <a:lnSpc>
                <a:spcPct val="115000"/>
              </a:lnSpc>
              <a:spcBef>
                <a:spcPts val="0"/>
              </a:spcBef>
              <a:buNone/>
            </a:pPr>
            <a:r>
              <a:t/>
            </a:r>
            <a:endParaRPr b="1"/>
          </a:p>
          <a:p>
            <a:pPr lvl="0" rtl="0">
              <a:lnSpc>
                <a:spcPct val="115000"/>
              </a:lnSpc>
              <a:spcBef>
                <a:spcPts val="0"/>
              </a:spcBef>
              <a:buNone/>
            </a:pPr>
            <a:r>
              <a:t/>
            </a:r>
            <a:endParaRPr b="1"/>
          </a:p>
          <a:p>
            <a:pPr lvl="0" rtl="0">
              <a:lnSpc>
                <a:spcPct val="115000"/>
              </a:lnSpc>
              <a:spcBef>
                <a:spcPts val="0"/>
              </a:spcBef>
              <a:buNone/>
            </a:pPr>
            <a:r>
              <a:t/>
            </a:r>
            <a:endParaRPr b="1"/>
          </a:p>
          <a:p>
            <a:pPr lvl="0">
              <a:spcBef>
                <a:spcPts val="0"/>
              </a:spcBef>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4" name="Shape 294"/>
        <p:cNvGrpSpPr/>
        <p:nvPr/>
      </p:nvGrpSpPr>
      <p:grpSpPr>
        <a:xfrm>
          <a:off x="0" y="0"/>
          <a:ext cx="0" cy="0"/>
          <a:chOff x="0" y="0"/>
          <a:chExt cx="0" cy="0"/>
        </a:xfrm>
      </p:grpSpPr>
      <p:sp>
        <p:nvSpPr>
          <p:cNvPr id="295" name="Shape 295"/>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296" name="Shape 29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3" name="Shape 303"/>
        <p:cNvGrpSpPr/>
        <p:nvPr/>
      </p:nvGrpSpPr>
      <p:grpSpPr>
        <a:xfrm>
          <a:off x="0" y="0"/>
          <a:ext cx="0" cy="0"/>
          <a:chOff x="0" y="0"/>
          <a:chExt cx="0" cy="0"/>
        </a:xfrm>
      </p:grpSpPr>
      <p:sp>
        <p:nvSpPr>
          <p:cNvPr id="304" name="Shape 304"/>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305" name="Shape 305"/>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 name="Shape 93"/>
        <p:cNvGrpSpPr/>
        <p:nvPr/>
      </p:nvGrpSpPr>
      <p:grpSpPr>
        <a:xfrm>
          <a:off x="0" y="0"/>
          <a:ext cx="0" cy="0"/>
          <a:chOff x="0" y="0"/>
          <a:chExt cx="0" cy="0"/>
        </a:xfrm>
      </p:grpSpPr>
      <p:sp>
        <p:nvSpPr>
          <p:cNvPr id="94" name="Shape 94"/>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95" name="Shape 95"/>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rPr lang="en"/>
              <a:t>The Department of Energy (DOE) has been federally funding Sandia National Laboratories to provide system field performance and degradation monitoring data via the Regional Test Center (RTC) data project. The RTCs are field sites that test PV products in a variety of climates and for photovoltaic performance and reliability.</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2" name="Shape 312"/>
        <p:cNvGrpSpPr/>
        <p:nvPr/>
      </p:nvGrpSpPr>
      <p:grpSpPr>
        <a:xfrm>
          <a:off x="0" y="0"/>
          <a:ext cx="0" cy="0"/>
          <a:chOff x="0" y="0"/>
          <a:chExt cx="0" cy="0"/>
        </a:xfrm>
      </p:grpSpPr>
      <p:sp>
        <p:nvSpPr>
          <p:cNvPr id="313" name="Shape 313"/>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314" name="Shape 31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0" name="Shape 320"/>
        <p:cNvGrpSpPr/>
        <p:nvPr/>
      </p:nvGrpSpPr>
      <p:grpSpPr>
        <a:xfrm>
          <a:off x="0" y="0"/>
          <a:ext cx="0" cy="0"/>
          <a:chOff x="0" y="0"/>
          <a:chExt cx="0" cy="0"/>
        </a:xfrm>
      </p:grpSpPr>
      <p:sp>
        <p:nvSpPr>
          <p:cNvPr id="321" name="Shape 321"/>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322" name="Shape 32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 name="Shape 101"/>
        <p:cNvGrpSpPr/>
        <p:nvPr/>
      </p:nvGrpSpPr>
      <p:grpSpPr>
        <a:xfrm>
          <a:off x="0" y="0"/>
          <a:ext cx="0" cy="0"/>
          <a:chOff x="0" y="0"/>
          <a:chExt cx="0" cy="0"/>
        </a:xfrm>
      </p:grpSpPr>
      <p:sp>
        <p:nvSpPr>
          <p:cNvPr id="102" name="Shape 102"/>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103" name="Shape 103"/>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rPr lang="en" sz="1000">
                <a:solidFill>
                  <a:schemeClr val="dk1"/>
                </a:solidFill>
                <a:latin typeface="Nunito Sans"/>
                <a:ea typeface="Nunito Sans"/>
                <a:cs typeface="Nunito Sans"/>
                <a:sym typeface="Nunito Sans"/>
              </a:rPr>
              <a:t>The DOE has mandated that</a:t>
            </a:r>
            <a:r>
              <a:rPr lang="en" sz="1000">
                <a:solidFill>
                  <a:srgbClr val="333333"/>
                </a:solidFill>
                <a:highlight>
                  <a:srgbClr val="FFFFFF"/>
                </a:highlight>
                <a:latin typeface="Nunito Sans"/>
                <a:ea typeface="Nunito Sans"/>
                <a:cs typeface="Nunito Sans"/>
                <a:sym typeface="Nunito Sans"/>
              </a:rPr>
              <a:t> funded research must be publicly accessible and searchable at no charge to readers. Proprietary data is exempt from this mandate.</a:t>
            </a:r>
          </a:p>
          <a:p>
            <a:pPr lvl="0">
              <a:spcBef>
                <a:spcPts val="0"/>
              </a:spcBef>
              <a:buNone/>
            </a:pPr>
            <a:r>
              <a:t/>
            </a:r>
            <a:endParaRPr sz="1000">
              <a:solidFill>
                <a:schemeClr val="dk1"/>
              </a:solidFill>
              <a:latin typeface="Nunito Sans"/>
              <a:ea typeface="Nunito Sans"/>
              <a:cs typeface="Nunito Sans"/>
              <a:sym typeface="Nunito Sans"/>
            </a:endParaRPr>
          </a:p>
          <a:p>
            <a:pPr lvl="0">
              <a:spcBef>
                <a:spcPts val="0"/>
              </a:spcBef>
              <a:buNone/>
            </a:pPr>
            <a:r>
              <a:rPr lang="en" sz="1000">
                <a:solidFill>
                  <a:schemeClr val="dk1"/>
                </a:solidFill>
                <a:latin typeface="Nunito Sans"/>
                <a:ea typeface="Nunito Sans"/>
                <a:cs typeface="Nunito Sans"/>
                <a:sym typeface="Nunito Sans"/>
              </a:rPr>
              <a:t>Introductory knowledge on photovoltaic systems is assumed, as it is outside the scope for the system. </a:t>
            </a:r>
          </a:p>
          <a:p>
            <a:pPr lvl="0">
              <a:spcBef>
                <a:spcPts val="0"/>
              </a:spcBef>
              <a:buNone/>
            </a:pPr>
            <a:r>
              <a:t/>
            </a:r>
            <a:endParaRPr sz="1000">
              <a:solidFill>
                <a:schemeClr val="dk1"/>
              </a:solidFill>
              <a:latin typeface="Nunito Sans"/>
              <a:ea typeface="Nunito Sans"/>
              <a:cs typeface="Nunito Sans"/>
              <a:sym typeface="Nunito Sans"/>
            </a:endParaRPr>
          </a:p>
          <a:p>
            <a:pPr lvl="0">
              <a:spcBef>
                <a:spcPts val="0"/>
              </a:spcBef>
              <a:buNone/>
            </a:pPr>
            <a:r>
              <a:rPr lang="en" sz="1000">
                <a:solidFill>
                  <a:schemeClr val="dk1"/>
                </a:solidFill>
                <a:latin typeface="Nunito Sans"/>
                <a:ea typeface="Nunito Sans"/>
                <a:cs typeface="Nunito Sans"/>
                <a:sym typeface="Nunito Sans"/>
              </a:rPr>
              <a:t>Meaningful application and visualization of the data allows for greater dissemination of the photovoltaic performance and reliability, which in turn will: 1) potentially engage with external industry partners to allow for a more self-sustaining business model for the RTCs, and 2) validate the necessity and value in the research taking place at the RTCs for the DOE.</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 name="Shape 108"/>
        <p:cNvGrpSpPr/>
        <p:nvPr/>
      </p:nvGrpSpPr>
      <p:grpSpPr>
        <a:xfrm>
          <a:off x="0" y="0"/>
          <a:ext cx="0" cy="0"/>
          <a:chOff x="0" y="0"/>
          <a:chExt cx="0" cy="0"/>
        </a:xfrm>
      </p:grpSpPr>
      <p:sp>
        <p:nvSpPr>
          <p:cNvPr id="109" name="Shape 109"/>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110" name="Shape 11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 name="Shape 120"/>
        <p:cNvGrpSpPr/>
        <p:nvPr/>
      </p:nvGrpSpPr>
      <p:grpSpPr>
        <a:xfrm>
          <a:off x="0" y="0"/>
          <a:ext cx="0" cy="0"/>
          <a:chOff x="0" y="0"/>
          <a:chExt cx="0" cy="0"/>
        </a:xfrm>
      </p:grpSpPr>
      <p:sp>
        <p:nvSpPr>
          <p:cNvPr id="121" name="Shape 121"/>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122" name="Shape 12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0" name="Shape 150"/>
        <p:cNvGrpSpPr/>
        <p:nvPr/>
      </p:nvGrpSpPr>
      <p:grpSpPr>
        <a:xfrm>
          <a:off x="0" y="0"/>
          <a:ext cx="0" cy="0"/>
          <a:chOff x="0" y="0"/>
          <a:chExt cx="0" cy="0"/>
        </a:xfrm>
      </p:grpSpPr>
      <p:sp>
        <p:nvSpPr>
          <p:cNvPr id="151" name="Shape 151"/>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152" name="Shape 15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rPr lang="en" sz="1200">
                <a:solidFill>
                  <a:schemeClr val="dk1"/>
                </a:solidFill>
                <a:latin typeface="Calibri"/>
                <a:ea typeface="Calibri"/>
                <a:cs typeface="Calibri"/>
                <a:sym typeface="Calibri"/>
              </a:rPr>
              <a:t>Since I had access to real data, I decided to create a high-fidelity prototype as using real data in a test application is “essential for understanding how the proposed design matches the needs of target users.” (Roth, Hart, Mead, &amp; Quinn, 2016)</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8" name="Shape 158"/>
        <p:cNvGrpSpPr/>
        <p:nvPr/>
      </p:nvGrpSpPr>
      <p:grpSpPr>
        <a:xfrm>
          <a:off x="0" y="0"/>
          <a:ext cx="0" cy="0"/>
          <a:chOff x="0" y="0"/>
          <a:chExt cx="0" cy="0"/>
        </a:xfrm>
      </p:grpSpPr>
      <p:sp>
        <p:nvSpPr>
          <p:cNvPr id="159" name="Shape 159"/>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160" name="Shape 16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0" name="Shape 190"/>
        <p:cNvGrpSpPr/>
        <p:nvPr/>
      </p:nvGrpSpPr>
      <p:grpSpPr>
        <a:xfrm>
          <a:off x="0" y="0"/>
          <a:ext cx="0" cy="0"/>
          <a:chOff x="0" y="0"/>
          <a:chExt cx="0" cy="0"/>
        </a:xfrm>
      </p:grpSpPr>
      <p:sp>
        <p:nvSpPr>
          <p:cNvPr id="191" name="Shape 191"/>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192" name="Shape 19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2" name="Shape 222"/>
        <p:cNvGrpSpPr/>
        <p:nvPr/>
      </p:nvGrpSpPr>
      <p:grpSpPr>
        <a:xfrm>
          <a:off x="0" y="0"/>
          <a:ext cx="0" cy="0"/>
          <a:chOff x="0" y="0"/>
          <a:chExt cx="0" cy="0"/>
        </a:xfrm>
      </p:grpSpPr>
      <p:sp>
        <p:nvSpPr>
          <p:cNvPr id="223" name="Shape 223"/>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224" name="Shape 22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
  <p:cSld name="Title">
    <p:spTree>
      <p:nvGrpSpPr>
        <p:cNvPr id="9" name="Shape 9"/>
        <p:cNvGrpSpPr/>
        <p:nvPr/>
      </p:nvGrpSpPr>
      <p:grpSpPr>
        <a:xfrm>
          <a:off x="0" y="0"/>
          <a:ext cx="0" cy="0"/>
          <a:chOff x="0" y="0"/>
          <a:chExt cx="0" cy="0"/>
        </a:xfrm>
      </p:grpSpPr>
      <p:sp>
        <p:nvSpPr>
          <p:cNvPr id="10" name="Shape 10"/>
          <p:cNvSpPr/>
          <p:nvPr/>
        </p:nvSpPr>
        <p:spPr>
          <a:xfrm flipH="1">
            <a:off x="-688" y="0"/>
            <a:ext cx="4575600" cy="5143500"/>
          </a:xfrm>
          <a:prstGeom prst="rect">
            <a:avLst/>
          </a:prstGeom>
          <a:solidFill>
            <a:srgbClr val="FFFFFF"/>
          </a:solidFill>
          <a:ln>
            <a:noFill/>
          </a:ln>
        </p:spPr>
        <p:txBody>
          <a:bodyPr anchorCtr="0" anchor="ctr" bIns="91425" lIns="91425" rIns="91425" wrap="square" tIns="91425">
            <a:noAutofit/>
          </a:bodyPr>
          <a:lstStyle/>
          <a:p>
            <a:pPr lvl="0">
              <a:spcBef>
                <a:spcPts val="0"/>
              </a:spcBef>
              <a:buNone/>
            </a:pPr>
            <a:r>
              <a:t/>
            </a:r>
            <a:endParaRPr/>
          </a:p>
        </p:txBody>
      </p:sp>
      <p:sp>
        <p:nvSpPr>
          <p:cNvPr id="11" name="Shape 11"/>
          <p:cNvSpPr txBox="1"/>
          <p:nvPr>
            <p:ph type="ctrTitle"/>
          </p:nvPr>
        </p:nvSpPr>
        <p:spPr>
          <a:xfrm>
            <a:off x="468925" y="2387250"/>
            <a:ext cx="3636600" cy="2259000"/>
          </a:xfrm>
          <a:prstGeom prst="rect">
            <a:avLst/>
          </a:prstGeom>
        </p:spPr>
        <p:txBody>
          <a:bodyPr anchorCtr="0" anchor="t" bIns="91425" lIns="91425" rIns="91425" wrap="square" tIns="91425"/>
          <a:lstStyle>
            <a:lvl1pPr lvl="0">
              <a:spcBef>
                <a:spcPts val="0"/>
              </a:spcBef>
              <a:buClr>
                <a:srgbClr val="F67031"/>
              </a:buClr>
              <a:buSzPct val="100000"/>
              <a:defRPr b="1" sz="3000">
                <a:solidFill>
                  <a:srgbClr val="F67031"/>
                </a:solidFill>
              </a:defRPr>
            </a:lvl1pPr>
            <a:lvl2pPr lvl="1">
              <a:spcBef>
                <a:spcPts val="0"/>
              </a:spcBef>
              <a:buClr>
                <a:srgbClr val="F67031"/>
              </a:buClr>
              <a:buSzPct val="100000"/>
              <a:defRPr b="1" sz="3000">
                <a:solidFill>
                  <a:srgbClr val="F67031"/>
                </a:solidFill>
              </a:defRPr>
            </a:lvl2pPr>
            <a:lvl3pPr lvl="2">
              <a:spcBef>
                <a:spcPts val="0"/>
              </a:spcBef>
              <a:buClr>
                <a:srgbClr val="F67031"/>
              </a:buClr>
              <a:buSzPct val="100000"/>
              <a:defRPr b="1" sz="3000">
                <a:solidFill>
                  <a:srgbClr val="F67031"/>
                </a:solidFill>
              </a:defRPr>
            </a:lvl3pPr>
            <a:lvl4pPr lvl="3">
              <a:spcBef>
                <a:spcPts val="0"/>
              </a:spcBef>
              <a:buClr>
                <a:srgbClr val="F67031"/>
              </a:buClr>
              <a:buSzPct val="100000"/>
              <a:defRPr b="1" sz="3000">
                <a:solidFill>
                  <a:srgbClr val="F67031"/>
                </a:solidFill>
              </a:defRPr>
            </a:lvl4pPr>
            <a:lvl5pPr lvl="4">
              <a:spcBef>
                <a:spcPts val="0"/>
              </a:spcBef>
              <a:buClr>
                <a:srgbClr val="F67031"/>
              </a:buClr>
              <a:buSzPct val="100000"/>
              <a:defRPr b="1" sz="3000">
                <a:solidFill>
                  <a:srgbClr val="F67031"/>
                </a:solidFill>
              </a:defRPr>
            </a:lvl5pPr>
            <a:lvl6pPr lvl="5">
              <a:spcBef>
                <a:spcPts val="0"/>
              </a:spcBef>
              <a:buClr>
                <a:srgbClr val="F67031"/>
              </a:buClr>
              <a:buSzPct val="100000"/>
              <a:defRPr b="1" sz="3000">
                <a:solidFill>
                  <a:srgbClr val="F67031"/>
                </a:solidFill>
              </a:defRPr>
            </a:lvl6pPr>
            <a:lvl7pPr lvl="6">
              <a:spcBef>
                <a:spcPts val="0"/>
              </a:spcBef>
              <a:buClr>
                <a:srgbClr val="F67031"/>
              </a:buClr>
              <a:buSzPct val="100000"/>
              <a:defRPr b="1" sz="3000">
                <a:solidFill>
                  <a:srgbClr val="F67031"/>
                </a:solidFill>
              </a:defRPr>
            </a:lvl7pPr>
            <a:lvl8pPr lvl="7">
              <a:spcBef>
                <a:spcPts val="0"/>
              </a:spcBef>
              <a:buClr>
                <a:srgbClr val="F67031"/>
              </a:buClr>
              <a:buSzPct val="100000"/>
              <a:defRPr b="1" sz="3000">
                <a:solidFill>
                  <a:srgbClr val="F67031"/>
                </a:solidFill>
              </a:defRPr>
            </a:lvl8pPr>
            <a:lvl9pPr lvl="8">
              <a:spcBef>
                <a:spcPts val="0"/>
              </a:spcBef>
              <a:buClr>
                <a:srgbClr val="F67031"/>
              </a:buClr>
              <a:buSzPct val="100000"/>
              <a:defRPr b="1" sz="3000">
                <a:solidFill>
                  <a:srgbClr val="F67031"/>
                </a:solidFill>
              </a:defRPr>
            </a:lvl9pPr>
          </a:lstStyle>
          <a:p/>
        </p:txBody>
      </p:sp>
      <p:sp>
        <p:nvSpPr>
          <p:cNvPr id="12" name="Shape 12"/>
          <p:cNvSpPr/>
          <p:nvPr/>
        </p:nvSpPr>
        <p:spPr>
          <a:xfrm>
            <a:off x="4574900" y="-150"/>
            <a:ext cx="185400" cy="5143500"/>
          </a:xfrm>
          <a:prstGeom prst="rect">
            <a:avLst/>
          </a:prstGeom>
          <a:gradFill>
            <a:gsLst>
              <a:gs pos="0">
                <a:srgbClr val="000014">
                  <a:alpha val="49803"/>
                </a:srgbClr>
              </a:gs>
              <a:gs pos="100000">
                <a:srgbClr val="000014">
                  <a:alpha val="0"/>
                </a:srgbClr>
              </a:gs>
            </a:gsLst>
            <a:lin ang="0" scaled="0"/>
          </a:gradFill>
          <a:ln>
            <a:noFill/>
          </a:ln>
        </p:spPr>
        <p:txBody>
          <a:bodyPr anchorCtr="0" anchor="ctr" bIns="45700" lIns="91425" rIns="91425" wrap="square" tIns="45700">
            <a:noAutofit/>
          </a:bodyPr>
          <a:lstStyle/>
          <a:p>
            <a:pPr indent="0" lvl="0" marL="0" marR="0" rtl="0" algn="ctr">
              <a:spcBef>
                <a:spcPts val="0"/>
              </a:spcBef>
              <a:buSzPct val="25000"/>
              <a:buNone/>
            </a:pPr>
            <a:r>
              <a:t/>
            </a:r>
            <a:endParaRPr sz="1800">
              <a:solidFill>
                <a:srgbClr val="FFFFFF"/>
              </a:solidFill>
              <a:latin typeface="Calibri"/>
              <a:ea typeface="Calibri"/>
              <a:cs typeface="Calibri"/>
              <a:sym typeface="Calibri"/>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woColTx">
  <p:cSld name="Title + 2 columns">
    <p:spTree>
      <p:nvGrpSpPr>
        <p:cNvPr id="65" name="Shape 65"/>
        <p:cNvGrpSpPr/>
        <p:nvPr/>
      </p:nvGrpSpPr>
      <p:grpSpPr>
        <a:xfrm>
          <a:off x="0" y="0"/>
          <a:ext cx="0" cy="0"/>
          <a:chOff x="0" y="0"/>
          <a:chExt cx="0" cy="0"/>
        </a:xfrm>
      </p:grpSpPr>
      <p:sp>
        <p:nvSpPr>
          <p:cNvPr id="66" name="Shape 66"/>
          <p:cNvSpPr/>
          <p:nvPr/>
        </p:nvSpPr>
        <p:spPr>
          <a:xfrm flipH="1">
            <a:off x="2472375" y="0"/>
            <a:ext cx="113100" cy="5143500"/>
          </a:xfrm>
          <a:prstGeom prst="rect">
            <a:avLst/>
          </a:prstGeom>
          <a:gradFill>
            <a:gsLst>
              <a:gs pos="0">
                <a:srgbClr val="000014">
                  <a:alpha val="20000"/>
                </a:srgbClr>
              </a:gs>
              <a:gs pos="100000">
                <a:srgbClr val="000014">
                  <a:alpha val="0"/>
                </a:srgbClr>
              </a:gs>
            </a:gsLst>
            <a:lin ang="0" scaled="0"/>
          </a:gradFill>
          <a:ln>
            <a:noFill/>
          </a:ln>
        </p:spPr>
        <p:txBody>
          <a:bodyPr anchorCtr="0" anchor="ctr" bIns="45700" lIns="91425" rIns="91425" wrap="square" tIns="45700">
            <a:noAutofit/>
          </a:bodyPr>
          <a:lstStyle/>
          <a:p>
            <a:pPr indent="0" lvl="0" marL="0" marR="0" rtl="0" algn="ctr">
              <a:spcBef>
                <a:spcPts val="0"/>
              </a:spcBef>
              <a:buSzPct val="25000"/>
              <a:buNone/>
            </a:pPr>
            <a:r>
              <a:t/>
            </a:r>
            <a:endParaRPr sz="1800">
              <a:solidFill>
                <a:srgbClr val="FFFFFF"/>
              </a:solidFill>
              <a:latin typeface="Calibri"/>
              <a:ea typeface="Calibri"/>
              <a:cs typeface="Calibri"/>
              <a:sym typeface="Calibri"/>
            </a:endParaRPr>
          </a:p>
        </p:txBody>
      </p:sp>
      <p:sp>
        <p:nvSpPr>
          <p:cNvPr id="67" name="Shape 67"/>
          <p:cNvSpPr/>
          <p:nvPr/>
        </p:nvSpPr>
        <p:spPr>
          <a:xfrm>
            <a:off x="2585475" y="0"/>
            <a:ext cx="6558600" cy="5143500"/>
          </a:xfrm>
          <a:prstGeom prst="rect">
            <a:avLst/>
          </a:prstGeom>
          <a:solidFill>
            <a:srgbClr val="FFFFFF"/>
          </a:solidFill>
          <a:ln>
            <a:noFill/>
          </a:ln>
        </p:spPr>
        <p:txBody>
          <a:bodyPr anchorCtr="0" anchor="ctr" bIns="91425" lIns="91425" rIns="91425" wrap="square" tIns="91425">
            <a:noAutofit/>
          </a:bodyPr>
          <a:lstStyle/>
          <a:p>
            <a:pPr lvl="0">
              <a:spcBef>
                <a:spcPts val="0"/>
              </a:spcBef>
              <a:buNone/>
            </a:pPr>
            <a:r>
              <a:t/>
            </a:r>
            <a:endParaRPr/>
          </a:p>
        </p:txBody>
      </p:sp>
      <p:sp>
        <p:nvSpPr>
          <p:cNvPr id="68" name="Shape 68"/>
          <p:cNvSpPr txBox="1"/>
          <p:nvPr>
            <p:ph type="title"/>
          </p:nvPr>
        </p:nvSpPr>
        <p:spPr>
          <a:xfrm>
            <a:off x="234450" y="575500"/>
            <a:ext cx="2046300" cy="3981000"/>
          </a:xfrm>
          <a:prstGeom prst="rect">
            <a:avLst/>
          </a:prstGeom>
        </p:spPr>
        <p:txBody>
          <a:bodyPr anchorCtr="0" anchor="t" bIns="91425" lIns="91425" rIns="91425" wrap="square"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69" name="Shape 69"/>
          <p:cNvSpPr txBox="1"/>
          <p:nvPr>
            <p:ph idx="1" type="body"/>
          </p:nvPr>
        </p:nvSpPr>
        <p:spPr>
          <a:xfrm>
            <a:off x="3062200" y="575500"/>
            <a:ext cx="2730000" cy="3981000"/>
          </a:xfrm>
          <a:prstGeom prst="rect">
            <a:avLst/>
          </a:prstGeom>
        </p:spPr>
        <p:txBody>
          <a:bodyPr anchorCtr="0" anchor="t" bIns="91425" lIns="91425" rIns="91425" wrap="square" tIns="91425"/>
          <a:lstStyle>
            <a:lvl1pPr lvl="0">
              <a:spcBef>
                <a:spcPts val="0"/>
              </a:spcBef>
              <a:buSzPct val="100000"/>
              <a:defRPr sz="1100"/>
            </a:lvl1pPr>
            <a:lvl2pPr lvl="1">
              <a:spcBef>
                <a:spcPts val="0"/>
              </a:spcBef>
              <a:buSzPct val="100000"/>
              <a:defRPr sz="1100"/>
            </a:lvl2pPr>
            <a:lvl3pPr lvl="2">
              <a:spcBef>
                <a:spcPts val="0"/>
              </a:spcBef>
              <a:buSzPct val="100000"/>
              <a:defRPr sz="1100"/>
            </a:lvl3pPr>
            <a:lvl4pPr lvl="3">
              <a:spcBef>
                <a:spcPts val="0"/>
              </a:spcBef>
              <a:buSzPct val="100000"/>
              <a:defRPr sz="1100"/>
            </a:lvl4pPr>
            <a:lvl5pPr lvl="4">
              <a:spcBef>
                <a:spcPts val="0"/>
              </a:spcBef>
              <a:buSzPct val="100000"/>
              <a:defRPr sz="1100"/>
            </a:lvl5pPr>
            <a:lvl6pPr lvl="5">
              <a:spcBef>
                <a:spcPts val="0"/>
              </a:spcBef>
              <a:buSzPct val="100000"/>
              <a:defRPr sz="1100"/>
            </a:lvl6pPr>
            <a:lvl7pPr lvl="6">
              <a:spcBef>
                <a:spcPts val="0"/>
              </a:spcBef>
              <a:buSzPct val="100000"/>
              <a:defRPr sz="1100"/>
            </a:lvl7pPr>
            <a:lvl8pPr lvl="7">
              <a:spcBef>
                <a:spcPts val="0"/>
              </a:spcBef>
              <a:buSzPct val="100000"/>
              <a:defRPr sz="1100"/>
            </a:lvl8pPr>
            <a:lvl9pPr lvl="8">
              <a:spcBef>
                <a:spcPts val="0"/>
              </a:spcBef>
              <a:buSzPct val="100000"/>
              <a:defRPr sz="1100"/>
            </a:lvl9pPr>
          </a:lstStyle>
          <a:p/>
        </p:txBody>
      </p:sp>
      <p:sp>
        <p:nvSpPr>
          <p:cNvPr id="70" name="Shape 70"/>
          <p:cNvSpPr txBox="1"/>
          <p:nvPr>
            <p:ph idx="2" type="body"/>
          </p:nvPr>
        </p:nvSpPr>
        <p:spPr>
          <a:xfrm>
            <a:off x="5956701" y="575500"/>
            <a:ext cx="2730000" cy="3981000"/>
          </a:xfrm>
          <a:prstGeom prst="rect">
            <a:avLst/>
          </a:prstGeom>
        </p:spPr>
        <p:txBody>
          <a:bodyPr anchorCtr="0" anchor="t" bIns="91425" lIns="91425" rIns="91425" wrap="square" tIns="91425"/>
          <a:lstStyle>
            <a:lvl1pPr lvl="0">
              <a:spcBef>
                <a:spcPts val="0"/>
              </a:spcBef>
              <a:buSzPct val="100000"/>
              <a:defRPr sz="1100"/>
            </a:lvl1pPr>
            <a:lvl2pPr lvl="1">
              <a:spcBef>
                <a:spcPts val="0"/>
              </a:spcBef>
              <a:buSzPct val="100000"/>
              <a:defRPr sz="1100"/>
            </a:lvl2pPr>
            <a:lvl3pPr lvl="2">
              <a:spcBef>
                <a:spcPts val="0"/>
              </a:spcBef>
              <a:buSzPct val="100000"/>
              <a:defRPr sz="1100"/>
            </a:lvl3pPr>
            <a:lvl4pPr lvl="3">
              <a:spcBef>
                <a:spcPts val="0"/>
              </a:spcBef>
              <a:buSzPct val="100000"/>
              <a:defRPr sz="1100"/>
            </a:lvl4pPr>
            <a:lvl5pPr lvl="4">
              <a:spcBef>
                <a:spcPts val="0"/>
              </a:spcBef>
              <a:buSzPct val="100000"/>
              <a:defRPr sz="1100"/>
            </a:lvl5pPr>
            <a:lvl6pPr lvl="5">
              <a:spcBef>
                <a:spcPts val="0"/>
              </a:spcBef>
              <a:buSzPct val="100000"/>
              <a:defRPr sz="1100"/>
            </a:lvl6pPr>
            <a:lvl7pPr lvl="6">
              <a:spcBef>
                <a:spcPts val="0"/>
              </a:spcBef>
              <a:buSzPct val="100000"/>
              <a:defRPr sz="1100"/>
            </a:lvl7pPr>
            <a:lvl8pPr lvl="7">
              <a:spcBef>
                <a:spcPts val="0"/>
              </a:spcBef>
              <a:buSzPct val="100000"/>
              <a:defRPr sz="1100"/>
            </a:lvl8pPr>
            <a:lvl9pPr lvl="8">
              <a:spcBef>
                <a:spcPts val="0"/>
              </a:spcBef>
              <a:buSzPct val="100000"/>
              <a:defRPr sz="1100"/>
            </a:lvl9pPr>
          </a:lstStyle>
          <a:p/>
        </p:txBody>
      </p:sp>
      <p:sp>
        <p:nvSpPr>
          <p:cNvPr id="71" name="Shape 71"/>
          <p:cNvSpPr txBox="1"/>
          <p:nvPr>
            <p:ph idx="12" type="sldNum"/>
          </p:nvPr>
        </p:nvSpPr>
        <p:spPr>
          <a:xfrm>
            <a:off x="8556784" y="4749851"/>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itle + 3 columns">
    <p:spTree>
      <p:nvGrpSpPr>
        <p:cNvPr id="72" name="Shape 72"/>
        <p:cNvGrpSpPr/>
        <p:nvPr/>
      </p:nvGrpSpPr>
      <p:grpSpPr>
        <a:xfrm>
          <a:off x="0" y="0"/>
          <a:ext cx="0" cy="0"/>
          <a:chOff x="0" y="0"/>
          <a:chExt cx="0" cy="0"/>
        </a:xfrm>
      </p:grpSpPr>
      <p:sp>
        <p:nvSpPr>
          <p:cNvPr id="73" name="Shape 73"/>
          <p:cNvSpPr/>
          <p:nvPr/>
        </p:nvSpPr>
        <p:spPr>
          <a:xfrm flipH="1">
            <a:off x="2472375" y="0"/>
            <a:ext cx="113100" cy="5143500"/>
          </a:xfrm>
          <a:prstGeom prst="rect">
            <a:avLst/>
          </a:prstGeom>
          <a:gradFill>
            <a:gsLst>
              <a:gs pos="0">
                <a:srgbClr val="000014">
                  <a:alpha val="20000"/>
                </a:srgbClr>
              </a:gs>
              <a:gs pos="100000">
                <a:srgbClr val="000014">
                  <a:alpha val="0"/>
                </a:srgbClr>
              </a:gs>
            </a:gsLst>
            <a:lin ang="0" scaled="0"/>
          </a:gradFill>
          <a:ln>
            <a:noFill/>
          </a:ln>
        </p:spPr>
        <p:txBody>
          <a:bodyPr anchorCtr="0" anchor="ctr" bIns="45700" lIns="91425" rIns="91425" wrap="square" tIns="45700">
            <a:noAutofit/>
          </a:bodyPr>
          <a:lstStyle/>
          <a:p>
            <a:pPr indent="0" lvl="0" marL="0" marR="0" rtl="0" algn="ctr">
              <a:spcBef>
                <a:spcPts val="0"/>
              </a:spcBef>
              <a:buSzPct val="25000"/>
              <a:buNone/>
            </a:pPr>
            <a:r>
              <a:t/>
            </a:r>
            <a:endParaRPr sz="1800">
              <a:solidFill>
                <a:srgbClr val="FFFFFF"/>
              </a:solidFill>
              <a:latin typeface="Calibri"/>
              <a:ea typeface="Calibri"/>
              <a:cs typeface="Calibri"/>
              <a:sym typeface="Calibri"/>
            </a:endParaRPr>
          </a:p>
        </p:txBody>
      </p:sp>
      <p:sp>
        <p:nvSpPr>
          <p:cNvPr id="74" name="Shape 74"/>
          <p:cNvSpPr/>
          <p:nvPr/>
        </p:nvSpPr>
        <p:spPr>
          <a:xfrm>
            <a:off x="2585475" y="0"/>
            <a:ext cx="6558600" cy="5143500"/>
          </a:xfrm>
          <a:prstGeom prst="rect">
            <a:avLst/>
          </a:prstGeom>
          <a:solidFill>
            <a:srgbClr val="FFFFFF"/>
          </a:solidFill>
          <a:ln>
            <a:noFill/>
          </a:ln>
        </p:spPr>
        <p:txBody>
          <a:bodyPr anchorCtr="0" anchor="ctr" bIns="91425" lIns="91425" rIns="91425" wrap="square" tIns="91425">
            <a:noAutofit/>
          </a:bodyPr>
          <a:lstStyle/>
          <a:p>
            <a:pPr lvl="0">
              <a:spcBef>
                <a:spcPts val="0"/>
              </a:spcBef>
              <a:buNone/>
            </a:pPr>
            <a:r>
              <a:t/>
            </a:r>
            <a:endParaRPr/>
          </a:p>
        </p:txBody>
      </p:sp>
      <p:sp>
        <p:nvSpPr>
          <p:cNvPr id="75" name="Shape 75"/>
          <p:cNvSpPr txBox="1"/>
          <p:nvPr>
            <p:ph type="title"/>
          </p:nvPr>
        </p:nvSpPr>
        <p:spPr>
          <a:xfrm>
            <a:off x="234450" y="575500"/>
            <a:ext cx="2046300" cy="3981000"/>
          </a:xfrm>
          <a:prstGeom prst="rect">
            <a:avLst/>
          </a:prstGeom>
        </p:spPr>
        <p:txBody>
          <a:bodyPr anchorCtr="0" anchor="t" bIns="91425" lIns="91425" rIns="91425" wrap="square"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76" name="Shape 76"/>
          <p:cNvSpPr txBox="1"/>
          <p:nvPr>
            <p:ph idx="1" type="body"/>
          </p:nvPr>
        </p:nvSpPr>
        <p:spPr>
          <a:xfrm>
            <a:off x="3069325" y="575500"/>
            <a:ext cx="1789800" cy="3981000"/>
          </a:xfrm>
          <a:prstGeom prst="rect">
            <a:avLst/>
          </a:prstGeom>
        </p:spPr>
        <p:txBody>
          <a:bodyPr anchorCtr="0" anchor="t" bIns="91425" lIns="91425" rIns="91425" wrap="square" tIns="91425"/>
          <a:lstStyle>
            <a:lvl1pPr lvl="0" rtl="0">
              <a:spcBef>
                <a:spcPts val="0"/>
              </a:spcBef>
              <a:buSzPct val="100000"/>
              <a:defRPr sz="900"/>
            </a:lvl1pPr>
            <a:lvl2pPr lvl="1" rtl="0">
              <a:spcBef>
                <a:spcPts val="0"/>
              </a:spcBef>
              <a:buSzPct val="100000"/>
              <a:defRPr sz="900"/>
            </a:lvl2pPr>
            <a:lvl3pPr lvl="2" rtl="0">
              <a:spcBef>
                <a:spcPts val="0"/>
              </a:spcBef>
              <a:buSzPct val="100000"/>
              <a:defRPr sz="900"/>
            </a:lvl3pPr>
            <a:lvl4pPr lvl="3" rtl="0">
              <a:spcBef>
                <a:spcPts val="0"/>
              </a:spcBef>
              <a:buSzPct val="100000"/>
              <a:defRPr sz="900"/>
            </a:lvl4pPr>
            <a:lvl5pPr lvl="4" rtl="0">
              <a:spcBef>
                <a:spcPts val="0"/>
              </a:spcBef>
              <a:buSzPct val="100000"/>
              <a:defRPr sz="900"/>
            </a:lvl5pPr>
            <a:lvl6pPr lvl="5" rtl="0">
              <a:spcBef>
                <a:spcPts val="0"/>
              </a:spcBef>
              <a:buSzPct val="100000"/>
              <a:defRPr sz="900"/>
            </a:lvl6pPr>
            <a:lvl7pPr lvl="6" rtl="0">
              <a:spcBef>
                <a:spcPts val="0"/>
              </a:spcBef>
              <a:buSzPct val="100000"/>
              <a:defRPr sz="900"/>
            </a:lvl7pPr>
            <a:lvl8pPr lvl="7" rtl="0">
              <a:spcBef>
                <a:spcPts val="0"/>
              </a:spcBef>
              <a:buSzPct val="100000"/>
              <a:defRPr sz="900"/>
            </a:lvl8pPr>
            <a:lvl9pPr lvl="8" rtl="0">
              <a:spcBef>
                <a:spcPts val="0"/>
              </a:spcBef>
              <a:buSzPct val="100000"/>
              <a:defRPr sz="900"/>
            </a:lvl9pPr>
          </a:lstStyle>
          <a:p/>
        </p:txBody>
      </p:sp>
      <p:sp>
        <p:nvSpPr>
          <p:cNvPr id="77" name="Shape 77"/>
          <p:cNvSpPr txBox="1"/>
          <p:nvPr>
            <p:ph idx="2" type="body"/>
          </p:nvPr>
        </p:nvSpPr>
        <p:spPr>
          <a:xfrm>
            <a:off x="4951006" y="575500"/>
            <a:ext cx="1789800" cy="3981000"/>
          </a:xfrm>
          <a:prstGeom prst="rect">
            <a:avLst/>
          </a:prstGeom>
        </p:spPr>
        <p:txBody>
          <a:bodyPr anchorCtr="0" anchor="t" bIns="91425" lIns="91425" rIns="91425" wrap="square" tIns="91425"/>
          <a:lstStyle>
            <a:lvl1pPr lvl="0" rtl="0">
              <a:spcBef>
                <a:spcPts val="0"/>
              </a:spcBef>
              <a:buSzPct val="100000"/>
              <a:defRPr sz="900"/>
            </a:lvl1pPr>
            <a:lvl2pPr lvl="1" rtl="0">
              <a:spcBef>
                <a:spcPts val="0"/>
              </a:spcBef>
              <a:buSzPct val="100000"/>
              <a:defRPr sz="900"/>
            </a:lvl2pPr>
            <a:lvl3pPr lvl="2" rtl="0">
              <a:spcBef>
                <a:spcPts val="0"/>
              </a:spcBef>
              <a:buSzPct val="100000"/>
              <a:defRPr sz="900"/>
            </a:lvl3pPr>
            <a:lvl4pPr lvl="3" rtl="0">
              <a:spcBef>
                <a:spcPts val="0"/>
              </a:spcBef>
              <a:buSzPct val="100000"/>
              <a:defRPr sz="900"/>
            </a:lvl4pPr>
            <a:lvl5pPr lvl="4" rtl="0">
              <a:spcBef>
                <a:spcPts val="0"/>
              </a:spcBef>
              <a:buSzPct val="100000"/>
              <a:defRPr sz="900"/>
            </a:lvl5pPr>
            <a:lvl6pPr lvl="5" rtl="0">
              <a:spcBef>
                <a:spcPts val="0"/>
              </a:spcBef>
              <a:buSzPct val="100000"/>
              <a:defRPr sz="900"/>
            </a:lvl6pPr>
            <a:lvl7pPr lvl="6" rtl="0">
              <a:spcBef>
                <a:spcPts val="0"/>
              </a:spcBef>
              <a:buSzPct val="100000"/>
              <a:defRPr sz="900"/>
            </a:lvl7pPr>
            <a:lvl8pPr lvl="7" rtl="0">
              <a:spcBef>
                <a:spcPts val="0"/>
              </a:spcBef>
              <a:buSzPct val="100000"/>
              <a:defRPr sz="900"/>
            </a:lvl8pPr>
            <a:lvl9pPr lvl="8" rtl="0">
              <a:spcBef>
                <a:spcPts val="0"/>
              </a:spcBef>
              <a:buSzPct val="100000"/>
              <a:defRPr sz="900"/>
            </a:lvl9pPr>
          </a:lstStyle>
          <a:p/>
        </p:txBody>
      </p:sp>
      <p:sp>
        <p:nvSpPr>
          <p:cNvPr id="78" name="Shape 78"/>
          <p:cNvSpPr txBox="1"/>
          <p:nvPr>
            <p:ph idx="3" type="body"/>
          </p:nvPr>
        </p:nvSpPr>
        <p:spPr>
          <a:xfrm>
            <a:off x="6832686" y="575500"/>
            <a:ext cx="1789800" cy="3981000"/>
          </a:xfrm>
          <a:prstGeom prst="rect">
            <a:avLst/>
          </a:prstGeom>
        </p:spPr>
        <p:txBody>
          <a:bodyPr anchorCtr="0" anchor="t" bIns="91425" lIns="91425" rIns="91425" wrap="square" tIns="91425"/>
          <a:lstStyle>
            <a:lvl1pPr lvl="0" rtl="0">
              <a:spcBef>
                <a:spcPts val="0"/>
              </a:spcBef>
              <a:buSzPct val="100000"/>
              <a:defRPr sz="900"/>
            </a:lvl1pPr>
            <a:lvl2pPr lvl="1" rtl="0">
              <a:spcBef>
                <a:spcPts val="0"/>
              </a:spcBef>
              <a:buSzPct val="100000"/>
              <a:defRPr sz="900"/>
            </a:lvl2pPr>
            <a:lvl3pPr lvl="2" rtl="0">
              <a:spcBef>
                <a:spcPts val="0"/>
              </a:spcBef>
              <a:buSzPct val="100000"/>
              <a:defRPr sz="900"/>
            </a:lvl3pPr>
            <a:lvl4pPr lvl="3" rtl="0">
              <a:spcBef>
                <a:spcPts val="0"/>
              </a:spcBef>
              <a:buSzPct val="100000"/>
              <a:defRPr sz="900"/>
            </a:lvl4pPr>
            <a:lvl5pPr lvl="4" rtl="0">
              <a:spcBef>
                <a:spcPts val="0"/>
              </a:spcBef>
              <a:buSzPct val="100000"/>
              <a:defRPr sz="900"/>
            </a:lvl5pPr>
            <a:lvl6pPr lvl="5" rtl="0">
              <a:spcBef>
                <a:spcPts val="0"/>
              </a:spcBef>
              <a:buSzPct val="100000"/>
              <a:defRPr sz="900"/>
            </a:lvl6pPr>
            <a:lvl7pPr lvl="6" rtl="0">
              <a:spcBef>
                <a:spcPts val="0"/>
              </a:spcBef>
              <a:buSzPct val="100000"/>
              <a:defRPr sz="900"/>
            </a:lvl7pPr>
            <a:lvl8pPr lvl="7" rtl="0">
              <a:spcBef>
                <a:spcPts val="0"/>
              </a:spcBef>
              <a:buSzPct val="100000"/>
              <a:defRPr sz="900"/>
            </a:lvl8pPr>
            <a:lvl9pPr lvl="8" rtl="0">
              <a:spcBef>
                <a:spcPts val="0"/>
              </a:spcBef>
              <a:buSzPct val="100000"/>
              <a:defRPr sz="900"/>
            </a:lvl9pPr>
          </a:lstStyle>
          <a:p/>
        </p:txBody>
      </p:sp>
      <p:sp>
        <p:nvSpPr>
          <p:cNvPr id="79" name="Shape 79"/>
          <p:cNvSpPr txBox="1"/>
          <p:nvPr>
            <p:ph idx="12" type="sldNum"/>
          </p:nvPr>
        </p:nvSpPr>
        <p:spPr>
          <a:xfrm>
            <a:off x="8556784" y="4749851"/>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Only">
  <p:cSld name="Title only">
    <p:spTree>
      <p:nvGrpSpPr>
        <p:cNvPr id="80" name="Shape 80"/>
        <p:cNvGrpSpPr/>
        <p:nvPr/>
      </p:nvGrpSpPr>
      <p:grpSpPr>
        <a:xfrm>
          <a:off x="0" y="0"/>
          <a:ext cx="0" cy="0"/>
          <a:chOff x="0" y="0"/>
          <a:chExt cx="0" cy="0"/>
        </a:xfrm>
      </p:grpSpPr>
      <p:sp>
        <p:nvSpPr>
          <p:cNvPr id="81" name="Shape 81"/>
          <p:cNvSpPr/>
          <p:nvPr/>
        </p:nvSpPr>
        <p:spPr>
          <a:xfrm flipH="1">
            <a:off x="2472375" y="0"/>
            <a:ext cx="113100" cy="5143500"/>
          </a:xfrm>
          <a:prstGeom prst="rect">
            <a:avLst/>
          </a:prstGeom>
          <a:gradFill>
            <a:gsLst>
              <a:gs pos="0">
                <a:srgbClr val="000014">
                  <a:alpha val="20000"/>
                </a:srgbClr>
              </a:gs>
              <a:gs pos="100000">
                <a:srgbClr val="000014">
                  <a:alpha val="0"/>
                </a:srgbClr>
              </a:gs>
            </a:gsLst>
            <a:lin ang="0" scaled="0"/>
          </a:gradFill>
          <a:ln>
            <a:noFill/>
          </a:ln>
        </p:spPr>
        <p:txBody>
          <a:bodyPr anchorCtr="0" anchor="ctr" bIns="45700" lIns="91425" rIns="91425" wrap="square" tIns="45700">
            <a:noAutofit/>
          </a:bodyPr>
          <a:lstStyle/>
          <a:p>
            <a:pPr indent="0" lvl="0" marL="0" marR="0" rtl="0" algn="ctr">
              <a:spcBef>
                <a:spcPts val="0"/>
              </a:spcBef>
              <a:buSzPct val="25000"/>
              <a:buNone/>
            </a:pPr>
            <a:r>
              <a:t/>
            </a:r>
            <a:endParaRPr sz="1800">
              <a:solidFill>
                <a:srgbClr val="FFFFFF"/>
              </a:solidFill>
              <a:latin typeface="Calibri"/>
              <a:ea typeface="Calibri"/>
              <a:cs typeface="Calibri"/>
              <a:sym typeface="Calibri"/>
            </a:endParaRPr>
          </a:p>
        </p:txBody>
      </p:sp>
      <p:sp>
        <p:nvSpPr>
          <p:cNvPr id="82" name="Shape 82"/>
          <p:cNvSpPr/>
          <p:nvPr/>
        </p:nvSpPr>
        <p:spPr>
          <a:xfrm>
            <a:off x="2585475" y="0"/>
            <a:ext cx="6558600" cy="5143500"/>
          </a:xfrm>
          <a:prstGeom prst="rect">
            <a:avLst/>
          </a:prstGeom>
          <a:solidFill>
            <a:srgbClr val="FFFFFF"/>
          </a:solidFill>
          <a:ln>
            <a:noFill/>
          </a:ln>
        </p:spPr>
        <p:txBody>
          <a:bodyPr anchorCtr="0" anchor="ctr" bIns="91425" lIns="91425" rIns="91425" wrap="square" tIns="91425">
            <a:noAutofit/>
          </a:bodyPr>
          <a:lstStyle/>
          <a:p>
            <a:pPr lvl="0">
              <a:spcBef>
                <a:spcPts val="0"/>
              </a:spcBef>
              <a:buNone/>
            </a:pPr>
            <a:r>
              <a:t/>
            </a:r>
            <a:endParaRPr/>
          </a:p>
        </p:txBody>
      </p:sp>
      <p:sp>
        <p:nvSpPr>
          <p:cNvPr id="83" name="Shape 83"/>
          <p:cNvSpPr txBox="1"/>
          <p:nvPr>
            <p:ph type="title"/>
          </p:nvPr>
        </p:nvSpPr>
        <p:spPr>
          <a:xfrm>
            <a:off x="234450" y="575500"/>
            <a:ext cx="2046300" cy="3981000"/>
          </a:xfrm>
          <a:prstGeom prst="rect">
            <a:avLst/>
          </a:prstGeom>
        </p:spPr>
        <p:txBody>
          <a:bodyPr anchorCtr="0" anchor="t" bIns="91425" lIns="91425" rIns="91425" wrap="square"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84" name="Shape 84"/>
          <p:cNvSpPr txBox="1"/>
          <p:nvPr>
            <p:ph idx="12" type="sldNum"/>
          </p:nvPr>
        </p:nvSpPr>
        <p:spPr>
          <a:xfrm>
            <a:off x="8556784" y="4749851"/>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blank">
  <p:cSld name="Blank">
    <p:spTree>
      <p:nvGrpSpPr>
        <p:cNvPr id="85" name="Shape 85"/>
        <p:cNvGrpSpPr/>
        <p:nvPr/>
      </p:nvGrpSpPr>
      <p:grpSpPr>
        <a:xfrm>
          <a:off x="0" y="0"/>
          <a:ext cx="0" cy="0"/>
          <a:chOff x="0" y="0"/>
          <a:chExt cx="0" cy="0"/>
        </a:xfrm>
      </p:grpSpPr>
      <p:sp>
        <p:nvSpPr>
          <p:cNvPr id="86" name="Shape 86"/>
          <p:cNvSpPr txBox="1"/>
          <p:nvPr>
            <p:ph idx="12" type="sldNum"/>
          </p:nvPr>
        </p:nvSpPr>
        <p:spPr>
          <a:xfrm>
            <a:off x="8556784" y="4749851"/>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solidFill>
                  <a:srgbClr val="FFFFFF"/>
                </a:solidFill>
              </a:rPr>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ubtitle">
    <p:spTree>
      <p:nvGrpSpPr>
        <p:cNvPr id="13" name="Shape 13"/>
        <p:cNvGrpSpPr/>
        <p:nvPr/>
      </p:nvGrpSpPr>
      <p:grpSpPr>
        <a:xfrm>
          <a:off x="0" y="0"/>
          <a:ext cx="0" cy="0"/>
          <a:chOff x="0" y="0"/>
          <a:chExt cx="0" cy="0"/>
        </a:xfrm>
      </p:grpSpPr>
      <p:sp>
        <p:nvSpPr>
          <p:cNvPr id="14" name="Shape 14"/>
          <p:cNvSpPr/>
          <p:nvPr/>
        </p:nvSpPr>
        <p:spPr>
          <a:xfrm flipH="1">
            <a:off x="-7125" y="0"/>
            <a:ext cx="2592600" cy="5143500"/>
          </a:xfrm>
          <a:prstGeom prst="rect">
            <a:avLst/>
          </a:prstGeom>
          <a:solidFill>
            <a:srgbClr val="FFFFFF"/>
          </a:solidFill>
          <a:ln>
            <a:noFill/>
          </a:ln>
        </p:spPr>
        <p:txBody>
          <a:bodyPr anchorCtr="0" anchor="ctr" bIns="91425" lIns="91425" rIns="91425" wrap="square" tIns="91425">
            <a:noAutofit/>
          </a:bodyPr>
          <a:lstStyle/>
          <a:p>
            <a:pPr lvl="0">
              <a:spcBef>
                <a:spcPts val="0"/>
              </a:spcBef>
              <a:buNone/>
            </a:pPr>
            <a:r>
              <a:t/>
            </a:r>
            <a:endParaRPr/>
          </a:p>
        </p:txBody>
      </p:sp>
      <p:sp>
        <p:nvSpPr>
          <p:cNvPr id="15" name="Shape 15"/>
          <p:cNvSpPr/>
          <p:nvPr/>
        </p:nvSpPr>
        <p:spPr>
          <a:xfrm>
            <a:off x="2585478" y="0"/>
            <a:ext cx="113100" cy="5143500"/>
          </a:xfrm>
          <a:prstGeom prst="rect">
            <a:avLst/>
          </a:prstGeom>
          <a:gradFill>
            <a:gsLst>
              <a:gs pos="0">
                <a:srgbClr val="000014">
                  <a:alpha val="20000"/>
                </a:srgbClr>
              </a:gs>
              <a:gs pos="100000">
                <a:srgbClr val="000014">
                  <a:alpha val="0"/>
                </a:srgbClr>
              </a:gs>
            </a:gsLst>
            <a:lin ang="0" scaled="0"/>
          </a:gradFill>
          <a:ln>
            <a:noFill/>
          </a:ln>
        </p:spPr>
        <p:txBody>
          <a:bodyPr anchorCtr="0" anchor="ctr" bIns="45700" lIns="91425" rIns="91425" wrap="square" tIns="45700">
            <a:noAutofit/>
          </a:bodyPr>
          <a:lstStyle/>
          <a:p>
            <a:pPr indent="0" lvl="0" marL="0" marR="0" rtl="0" algn="ctr">
              <a:spcBef>
                <a:spcPts val="0"/>
              </a:spcBef>
              <a:buSzPct val="25000"/>
              <a:buNone/>
            </a:pPr>
            <a:r>
              <a:t/>
            </a:r>
            <a:endParaRPr sz="1800">
              <a:solidFill>
                <a:srgbClr val="FFFFFF"/>
              </a:solidFill>
              <a:latin typeface="Calibri"/>
              <a:ea typeface="Calibri"/>
              <a:cs typeface="Calibri"/>
              <a:sym typeface="Calibri"/>
            </a:endParaRPr>
          </a:p>
        </p:txBody>
      </p:sp>
      <p:sp>
        <p:nvSpPr>
          <p:cNvPr id="16" name="Shape 16"/>
          <p:cNvSpPr txBox="1"/>
          <p:nvPr>
            <p:ph type="ctrTitle"/>
          </p:nvPr>
        </p:nvSpPr>
        <p:spPr>
          <a:xfrm>
            <a:off x="277100" y="284200"/>
            <a:ext cx="2024100" cy="3678000"/>
          </a:xfrm>
          <a:prstGeom prst="rect">
            <a:avLst/>
          </a:prstGeom>
        </p:spPr>
        <p:txBody>
          <a:bodyPr anchorCtr="0" anchor="b" bIns="91425" lIns="91425" rIns="91425" wrap="square" tIns="91425"/>
          <a:lstStyle>
            <a:lvl1pPr lvl="0" rtl="0">
              <a:spcBef>
                <a:spcPts val="0"/>
              </a:spcBef>
              <a:buClr>
                <a:srgbClr val="F67031"/>
              </a:buClr>
              <a:defRPr>
                <a:solidFill>
                  <a:srgbClr val="F67031"/>
                </a:solidFill>
              </a:defRPr>
            </a:lvl1pPr>
            <a:lvl2pPr lvl="1" rtl="0">
              <a:spcBef>
                <a:spcPts val="0"/>
              </a:spcBef>
              <a:buClr>
                <a:srgbClr val="F67031"/>
              </a:buClr>
              <a:defRPr>
                <a:solidFill>
                  <a:srgbClr val="F67031"/>
                </a:solidFill>
              </a:defRPr>
            </a:lvl2pPr>
            <a:lvl3pPr lvl="2" rtl="0">
              <a:spcBef>
                <a:spcPts val="0"/>
              </a:spcBef>
              <a:buClr>
                <a:srgbClr val="F67031"/>
              </a:buClr>
              <a:defRPr>
                <a:solidFill>
                  <a:srgbClr val="F67031"/>
                </a:solidFill>
              </a:defRPr>
            </a:lvl3pPr>
            <a:lvl4pPr lvl="3" rtl="0">
              <a:spcBef>
                <a:spcPts val="0"/>
              </a:spcBef>
              <a:buClr>
                <a:srgbClr val="F67031"/>
              </a:buClr>
              <a:defRPr>
                <a:solidFill>
                  <a:srgbClr val="F67031"/>
                </a:solidFill>
              </a:defRPr>
            </a:lvl4pPr>
            <a:lvl5pPr lvl="4" rtl="0">
              <a:spcBef>
                <a:spcPts val="0"/>
              </a:spcBef>
              <a:buClr>
                <a:srgbClr val="F67031"/>
              </a:buClr>
              <a:defRPr>
                <a:solidFill>
                  <a:srgbClr val="F67031"/>
                </a:solidFill>
              </a:defRPr>
            </a:lvl5pPr>
            <a:lvl6pPr lvl="5" rtl="0">
              <a:spcBef>
                <a:spcPts val="0"/>
              </a:spcBef>
              <a:buClr>
                <a:srgbClr val="F67031"/>
              </a:buClr>
              <a:defRPr>
                <a:solidFill>
                  <a:srgbClr val="F67031"/>
                </a:solidFill>
              </a:defRPr>
            </a:lvl6pPr>
            <a:lvl7pPr lvl="6" rtl="0">
              <a:spcBef>
                <a:spcPts val="0"/>
              </a:spcBef>
              <a:buClr>
                <a:srgbClr val="F67031"/>
              </a:buClr>
              <a:defRPr>
                <a:solidFill>
                  <a:srgbClr val="F67031"/>
                </a:solidFill>
              </a:defRPr>
            </a:lvl7pPr>
            <a:lvl8pPr lvl="7" rtl="0">
              <a:spcBef>
                <a:spcPts val="0"/>
              </a:spcBef>
              <a:buClr>
                <a:srgbClr val="F67031"/>
              </a:buClr>
              <a:defRPr>
                <a:solidFill>
                  <a:srgbClr val="F67031"/>
                </a:solidFill>
              </a:defRPr>
            </a:lvl8pPr>
            <a:lvl9pPr lvl="8" rtl="0">
              <a:spcBef>
                <a:spcPts val="0"/>
              </a:spcBef>
              <a:buClr>
                <a:srgbClr val="F67031"/>
              </a:buClr>
              <a:defRPr>
                <a:solidFill>
                  <a:srgbClr val="F67031"/>
                </a:solidFill>
              </a:defRPr>
            </a:lvl9pPr>
          </a:lstStyle>
          <a:p/>
        </p:txBody>
      </p:sp>
      <p:sp>
        <p:nvSpPr>
          <p:cNvPr id="17" name="Shape 17"/>
          <p:cNvSpPr txBox="1"/>
          <p:nvPr>
            <p:ph idx="1" type="subTitle"/>
          </p:nvPr>
        </p:nvSpPr>
        <p:spPr>
          <a:xfrm>
            <a:off x="277100" y="3983050"/>
            <a:ext cx="2024100" cy="784800"/>
          </a:xfrm>
          <a:prstGeom prst="rect">
            <a:avLst/>
          </a:prstGeom>
        </p:spPr>
        <p:txBody>
          <a:bodyPr anchorCtr="0" anchor="t" bIns="91425" lIns="91425" rIns="91425" wrap="square" tIns="91425"/>
          <a:lstStyle>
            <a:lvl1pPr lvl="0" rtl="0">
              <a:spcBef>
                <a:spcPts val="0"/>
              </a:spcBef>
              <a:buClr>
                <a:srgbClr val="999999"/>
              </a:buClr>
              <a:buFont typeface="Georgia"/>
              <a:buNone/>
              <a:defRPr i="1">
                <a:solidFill>
                  <a:srgbClr val="999999"/>
                </a:solidFill>
                <a:latin typeface="Georgia"/>
                <a:ea typeface="Georgia"/>
                <a:cs typeface="Georgia"/>
                <a:sym typeface="Georgia"/>
              </a:defRPr>
            </a:lvl1pPr>
            <a:lvl2pPr lvl="1" rtl="0">
              <a:spcBef>
                <a:spcPts val="0"/>
              </a:spcBef>
              <a:buClr>
                <a:srgbClr val="999999"/>
              </a:buClr>
              <a:buSzPct val="100000"/>
              <a:buFont typeface="Georgia"/>
              <a:buNone/>
              <a:defRPr i="1" sz="3000">
                <a:solidFill>
                  <a:srgbClr val="999999"/>
                </a:solidFill>
                <a:latin typeface="Georgia"/>
                <a:ea typeface="Georgia"/>
                <a:cs typeface="Georgia"/>
                <a:sym typeface="Georgia"/>
              </a:defRPr>
            </a:lvl2pPr>
            <a:lvl3pPr lvl="2" rtl="0">
              <a:spcBef>
                <a:spcPts val="0"/>
              </a:spcBef>
              <a:buClr>
                <a:srgbClr val="999999"/>
              </a:buClr>
              <a:buSzPct val="100000"/>
              <a:buFont typeface="Georgia"/>
              <a:buNone/>
              <a:defRPr i="1" sz="3000">
                <a:solidFill>
                  <a:srgbClr val="999999"/>
                </a:solidFill>
                <a:latin typeface="Georgia"/>
                <a:ea typeface="Georgia"/>
                <a:cs typeface="Georgia"/>
                <a:sym typeface="Georgia"/>
              </a:defRPr>
            </a:lvl3pPr>
            <a:lvl4pPr lvl="3" rtl="0">
              <a:spcBef>
                <a:spcPts val="0"/>
              </a:spcBef>
              <a:buClr>
                <a:srgbClr val="999999"/>
              </a:buClr>
              <a:buSzPct val="100000"/>
              <a:buFont typeface="Georgia"/>
              <a:buNone/>
              <a:defRPr i="1" sz="3000">
                <a:solidFill>
                  <a:srgbClr val="999999"/>
                </a:solidFill>
                <a:latin typeface="Georgia"/>
                <a:ea typeface="Georgia"/>
                <a:cs typeface="Georgia"/>
                <a:sym typeface="Georgia"/>
              </a:defRPr>
            </a:lvl4pPr>
            <a:lvl5pPr lvl="4" rtl="0">
              <a:spcBef>
                <a:spcPts val="0"/>
              </a:spcBef>
              <a:buClr>
                <a:srgbClr val="999999"/>
              </a:buClr>
              <a:buSzPct val="100000"/>
              <a:buFont typeface="Georgia"/>
              <a:buNone/>
              <a:defRPr i="1" sz="3000">
                <a:solidFill>
                  <a:srgbClr val="999999"/>
                </a:solidFill>
                <a:latin typeface="Georgia"/>
                <a:ea typeface="Georgia"/>
                <a:cs typeface="Georgia"/>
                <a:sym typeface="Georgia"/>
              </a:defRPr>
            </a:lvl5pPr>
            <a:lvl6pPr lvl="5" rtl="0">
              <a:spcBef>
                <a:spcPts val="0"/>
              </a:spcBef>
              <a:buClr>
                <a:srgbClr val="999999"/>
              </a:buClr>
              <a:buSzPct val="100000"/>
              <a:buFont typeface="Georgia"/>
              <a:buNone/>
              <a:defRPr i="1" sz="3000">
                <a:solidFill>
                  <a:srgbClr val="999999"/>
                </a:solidFill>
                <a:latin typeface="Georgia"/>
                <a:ea typeface="Georgia"/>
                <a:cs typeface="Georgia"/>
                <a:sym typeface="Georgia"/>
              </a:defRPr>
            </a:lvl6pPr>
            <a:lvl7pPr lvl="6" rtl="0">
              <a:spcBef>
                <a:spcPts val="0"/>
              </a:spcBef>
              <a:buClr>
                <a:srgbClr val="999999"/>
              </a:buClr>
              <a:buSzPct val="100000"/>
              <a:buFont typeface="Georgia"/>
              <a:buNone/>
              <a:defRPr i="1" sz="3000">
                <a:solidFill>
                  <a:srgbClr val="999999"/>
                </a:solidFill>
                <a:latin typeface="Georgia"/>
                <a:ea typeface="Georgia"/>
                <a:cs typeface="Georgia"/>
                <a:sym typeface="Georgia"/>
              </a:defRPr>
            </a:lvl7pPr>
            <a:lvl8pPr lvl="7" rtl="0">
              <a:spcBef>
                <a:spcPts val="0"/>
              </a:spcBef>
              <a:buClr>
                <a:srgbClr val="999999"/>
              </a:buClr>
              <a:buSzPct val="100000"/>
              <a:buFont typeface="Georgia"/>
              <a:buNone/>
              <a:defRPr i="1" sz="3000">
                <a:solidFill>
                  <a:srgbClr val="999999"/>
                </a:solidFill>
                <a:latin typeface="Georgia"/>
                <a:ea typeface="Georgia"/>
                <a:cs typeface="Georgia"/>
                <a:sym typeface="Georgia"/>
              </a:defRPr>
            </a:lvl8pPr>
            <a:lvl9pPr lvl="8" rtl="0">
              <a:spcBef>
                <a:spcPts val="0"/>
              </a:spcBef>
              <a:buClr>
                <a:srgbClr val="999999"/>
              </a:buClr>
              <a:buSzPct val="100000"/>
              <a:buFont typeface="Georgia"/>
              <a:buNone/>
              <a:defRPr i="1" sz="3000">
                <a:solidFill>
                  <a:srgbClr val="999999"/>
                </a:solidFill>
                <a:latin typeface="Georgia"/>
                <a:ea typeface="Georgia"/>
                <a:cs typeface="Georgia"/>
                <a:sym typeface="Georgia"/>
              </a:defRPr>
            </a:lvl9pPr>
          </a:lstStyle>
          <a:p/>
        </p:txBody>
      </p:sp>
      <p:sp>
        <p:nvSpPr>
          <p:cNvPr id="18" name="Shape 18"/>
          <p:cNvSpPr txBox="1"/>
          <p:nvPr>
            <p:ph idx="12" type="sldNum"/>
          </p:nvPr>
        </p:nvSpPr>
        <p:spPr>
          <a:xfrm>
            <a:off x="8556784" y="4749851"/>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solidFill>
                  <a:srgbClr val="FFFFFF"/>
                </a:solidFill>
              </a:rPr>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able of contents">
    <p:spTree>
      <p:nvGrpSpPr>
        <p:cNvPr id="19" name="Shape 19"/>
        <p:cNvGrpSpPr/>
        <p:nvPr/>
      </p:nvGrpSpPr>
      <p:grpSpPr>
        <a:xfrm>
          <a:off x="0" y="0"/>
          <a:ext cx="0" cy="0"/>
          <a:chOff x="0" y="0"/>
          <a:chExt cx="0" cy="0"/>
        </a:xfrm>
      </p:grpSpPr>
      <p:sp>
        <p:nvSpPr>
          <p:cNvPr id="20" name="Shape 20"/>
          <p:cNvSpPr/>
          <p:nvPr/>
        </p:nvSpPr>
        <p:spPr>
          <a:xfrm flipH="1">
            <a:off x="4568412" y="0"/>
            <a:ext cx="4575600" cy="5143500"/>
          </a:xfrm>
          <a:prstGeom prst="rect">
            <a:avLst/>
          </a:prstGeom>
          <a:solidFill>
            <a:srgbClr val="FFFFFF"/>
          </a:solidFill>
          <a:ln>
            <a:noFill/>
          </a:ln>
        </p:spPr>
        <p:txBody>
          <a:bodyPr anchorCtr="0" anchor="ctr" bIns="91425" lIns="91425" rIns="91425" wrap="square" tIns="91425">
            <a:noAutofit/>
          </a:bodyPr>
          <a:lstStyle/>
          <a:p>
            <a:pPr lvl="0">
              <a:spcBef>
                <a:spcPts val="0"/>
              </a:spcBef>
              <a:buNone/>
            </a:pPr>
            <a:r>
              <a:t/>
            </a:r>
            <a:endParaRPr/>
          </a:p>
        </p:txBody>
      </p:sp>
      <p:sp>
        <p:nvSpPr>
          <p:cNvPr id="21" name="Shape 21"/>
          <p:cNvSpPr txBox="1"/>
          <p:nvPr>
            <p:ph idx="1" type="subTitle"/>
          </p:nvPr>
        </p:nvSpPr>
        <p:spPr>
          <a:xfrm>
            <a:off x="646550" y="1989500"/>
            <a:ext cx="3246900" cy="2126400"/>
          </a:xfrm>
          <a:prstGeom prst="rect">
            <a:avLst/>
          </a:prstGeom>
        </p:spPr>
        <p:txBody>
          <a:bodyPr anchorCtr="0" anchor="t" bIns="91425" lIns="91425" rIns="91425" wrap="square" tIns="91425"/>
          <a:lstStyle>
            <a:lvl1pPr lvl="0" rtl="0">
              <a:spcBef>
                <a:spcPts val="0"/>
              </a:spcBef>
              <a:buClr>
                <a:srgbClr val="FFFFFF"/>
              </a:buClr>
              <a:buFont typeface="Georgia"/>
              <a:buNone/>
              <a:defRPr i="1">
                <a:solidFill>
                  <a:srgbClr val="FFFFFF"/>
                </a:solidFill>
                <a:latin typeface="Georgia"/>
                <a:ea typeface="Georgia"/>
                <a:cs typeface="Georgia"/>
                <a:sym typeface="Georgia"/>
              </a:defRPr>
            </a:lvl1pPr>
            <a:lvl2pPr lvl="1" rtl="0">
              <a:spcBef>
                <a:spcPts val="0"/>
              </a:spcBef>
              <a:buClr>
                <a:srgbClr val="FFFFFF"/>
              </a:buClr>
              <a:buSzPct val="100000"/>
              <a:buFont typeface="Georgia"/>
              <a:buNone/>
              <a:defRPr i="1" sz="3000">
                <a:solidFill>
                  <a:srgbClr val="FFFFFF"/>
                </a:solidFill>
                <a:latin typeface="Georgia"/>
                <a:ea typeface="Georgia"/>
                <a:cs typeface="Georgia"/>
                <a:sym typeface="Georgia"/>
              </a:defRPr>
            </a:lvl2pPr>
            <a:lvl3pPr lvl="2" rtl="0">
              <a:spcBef>
                <a:spcPts val="0"/>
              </a:spcBef>
              <a:buClr>
                <a:srgbClr val="FFFFFF"/>
              </a:buClr>
              <a:buSzPct val="100000"/>
              <a:buFont typeface="Georgia"/>
              <a:buNone/>
              <a:defRPr i="1" sz="3000">
                <a:solidFill>
                  <a:srgbClr val="FFFFFF"/>
                </a:solidFill>
                <a:latin typeface="Georgia"/>
                <a:ea typeface="Georgia"/>
                <a:cs typeface="Georgia"/>
                <a:sym typeface="Georgia"/>
              </a:defRPr>
            </a:lvl3pPr>
            <a:lvl4pPr lvl="3" rtl="0">
              <a:spcBef>
                <a:spcPts val="0"/>
              </a:spcBef>
              <a:buClr>
                <a:srgbClr val="FFFFFF"/>
              </a:buClr>
              <a:buSzPct val="100000"/>
              <a:buFont typeface="Georgia"/>
              <a:buNone/>
              <a:defRPr i="1" sz="3000">
                <a:solidFill>
                  <a:srgbClr val="FFFFFF"/>
                </a:solidFill>
                <a:latin typeface="Georgia"/>
                <a:ea typeface="Georgia"/>
                <a:cs typeface="Georgia"/>
                <a:sym typeface="Georgia"/>
              </a:defRPr>
            </a:lvl4pPr>
            <a:lvl5pPr lvl="4" rtl="0">
              <a:spcBef>
                <a:spcPts val="0"/>
              </a:spcBef>
              <a:buClr>
                <a:srgbClr val="FFFFFF"/>
              </a:buClr>
              <a:buSzPct val="100000"/>
              <a:buFont typeface="Georgia"/>
              <a:buNone/>
              <a:defRPr i="1" sz="3000">
                <a:solidFill>
                  <a:srgbClr val="FFFFFF"/>
                </a:solidFill>
                <a:latin typeface="Georgia"/>
                <a:ea typeface="Georgia"/>
                <a:cs typeface="Georgia"/>
                <a:sym typeface="Georgia"/>
              </a:defRPr>
            </a:lvl5pPr>
            <a:lvl6pPr lvl="5" rtl="0">
              <a:spcBef>
                <a:spcPts val="0"/>
              </a:spcBef>
              <a:buClr>
                <a:srgbClr val="FFFFFF"/>
              </a:buClr>
              <a:buSzPct val="100000"/>
              <a:buFont typeface="Georgia"/>
              <a:buNone/>
              <a:defRPr i="1" sz="3000">
                <a:solidFill>
                  <a:srgbClr val="FFFFFF"/>
                </a:solidFill>
                <a:latin typeface="Georgia"/>
                <a:ea typeface="Georgia"/>
                <a:cs typeface="Georgia"/>
                <a:sym typeface="Georgia"/>
              </a:defRPr>
            </a:lvl6pPr>
            <a:lvl7pPr lvl="6" rtl="0">
              <a:spcBef>
                <a:spcPts val="0"/>
              </a:spcBef>
              <a:buClr>
                <a:srgbClr val="FFFFFF"/>
              </a:buClr>
              <a:buSzPct val="100000"/>
              <a:buFont typeface="Georgia"/>
              <a:buNone/>
              <a:defRPr i="1" sz="3000">
                <a:solidFill>
                  <a:srgbClr val="FFFFFF"/>
                </a:solidFill>
                <a:latin typeface="Georgia"/>
                <a:ea typeface="Georgia"/>
                <a:cs typeface="Georgia"/>
                <a:sym typeface="Georgia"/>
              </a:defRPr>
            </a:lvl7pPr>
            <a:lvl8pPr lvl="7" rtl="0">
              <a:spcBef>
                <a:spcPts val="0"/>
              </a:spcBef>
              <a:buClr>
                <a:srgbClr val="FFFFFF"/>
              </a:buClr>
              <a:buSzPct val="100000"/>
              <a:buFont typeface="Georgia"/>
              <a:buNone/>
              <a:defRPr i="1" sz="3000">
                <a:solidFill>
                  <a:srgbClr val="FFFFFF"/>
                </a:solidFill>
                <a:latin typeface="Georgia"/>
                <a:ea typeface="Georgia"/>
                <a:cs typeface="Georgia"/>
                <a:sym typeface="Georgia"/>
              </a:defRPr>
            </a:lvl8pPr>
            <a:lvl9pPr lvl="8" rtl="0">
              <a:spcBef>
                <a:spcPts val="0"/>
              </a:spcBef>
              <a:buClr>
                <a:srgbClr val="FFFFFF"/>
              </a:buClr>
              <a:buSzPct val="100000"/>
              <a:buFont typeface="Georgia"/>
              <a:buNone/>
              <a:defRPr i="1" sz="3000">
                <a:solidFill>
                  <a:srgbClr val="FFFFFF"/>
                </a:solidFill>
                <a:latin typeface="Georgia"/>
                <a:ea typeface="Georgia"/>
                <a:cs typeface="Georgia"/>
                <a:sym typeface="Georgia"/>
              </a:defRPr>
            </a:lvl9pPr>
          </a:lstStyle>
          <a:p/>
        </p:txBody>
      </p:sp>
      <p:sp>
        <p:nvSpPr>
          <p:cNvPr id="22" name="Shape 22"/>
          <p:cNvSpPr txBox="1"/>
          <p:nvPr>
            <p:ph idx="12" type="sldNum"/>
          </p:nvPr>
        </p:nvSpPr>
        <p:spPr>
          <a:xfrm>
            <a:off x="8556784" y="4749851"/>
            <a:ext cx="548700" cy="393600"/>
          </a:xfrm>
          <a:prstGeom prst="rect">
            <a:avLst/>
          </a:prstGeom>
        </p:spPr>
        <p:txBody>
          <a:bodyPr anchorCtr="0" anchor="ctr" bIns="91425" lIns="91425" rIns="91425" wrap="square" tIns="91425">
            <a:noAutofit/>
          </a:bodyPr>
          <a:lstStyle/>
          <a:p>
            <a:pPr lvl="0" rtl="0">
              <a:spcBef>
                <a:spcPts val="0"/>
              </a:spcBef>
              <a:buNone/>
            </a:pPr>
            <a:fld id="{00000000-1234-1234-1234-123412341234}" type="slidenum">
              <a:rPr lang="en"/>
              <a:t>‹#›</a:t>
            </a:fld>
          </a:p>
        </p:txBody>
      </p:sp>
      <p:sp>
        <p:nvSpPr>
          <p:cNvPr id="23" name="Shape 23"/>
          <p:cNvSpPr/>
          <p:nvPr/>
        </p:nvSpPr>
        <p:spPr>
          <a:xfrm flipH="1">
            <a:off x="4455300" y="0"/>
            <a:ext cx="113100" cy="5143500"/>
          </a:xfrm>
          <a:prstGeom prst="rect">
            <a:avLst/>
          </a:prstGeom>
          <a:gradFill>
            <a:gsLst>
              <a:gs pos="0">
                <a:srgbClr val="000014">
                  <a:alpha val="20000"/>
                </a:srgbClr>
              </a:gs>
              <a:gs pos="100000">
                <a:srgbClr val="000014">
                  <a:alpha val="0"/>
                </a:srgbClr>
              </a:gs>
            </a:gsLst>
            <a:lin ang="0" scaled="0"/>
          </a:gradFill>
          <a:ln>
            <a:noFill/>
          </a:ln>
        </p:spPr>
        <p:txBody>
          <a:bodyPr anchorCtr="0" anchor="ctr" bIns="45700" lIns="91425" rIns="91425" wrap="square" tIns="45700">
            <a:noAutofit/>
          </a:bodyPr>
          <a:lstStyle/>
          <a:p>
            <a:pPr indent="0" lvl="0" marL="0" marR="0" rtl="0" algn="ctr">
              <a:spcBef>
                <a:spcPts val="0"/>
              </a:spcBef>
              <a:buSzPct val="25000"/>
              <a:buNone/>
            </a:pPr>
            <a:r>
              <a:t/>
            </a:r>
            <a:endParaRPr sz="1800">
              <a:solidFill>
                <a:srgbClr val="FFFFFF"/>
              </a:solidFill>
              <a:latin typeface="Calibri"/>
              <a:ea typeface="Calibri"/>
              <a:cs typeface="Calibri"/>
              <a:sym typeface="Calibri"/>
            </a:endParaRPr>
          </a:p>
        </p:txBody>
      </p:sp>
      <p:sp>
        <p:nvSpPr>
          <p:cNvPr id="24" name="Shape 24"/>
          <p:cNvSpPr txBox="1"/>
          <p:nvPr>
            <p:ph idx="2" type="body"/>
          </p:nvPr>
        </p:nvSpPr>
        <p:spPr>
          <a:xfrm>
            <a:off x="5130225" y="1016000"/>
            <a:ext cx="3470700" cy="3099900"/>
          </a:xfrm>
          <a:prstGeom prst="rect">
            <a:avLst/>
          </a:prstGeom>
        </p:spPr>
        <p:txBody>
          <a:bodyPr anchorCtr="0" anchor="t" bIns="91425" lIns="91425" rIns="91425" wrap="square" tIns="91425"/>
          <a:lstStyle>
            <a:lvl1pPr lvl="0" rtl="0">
              <a:spcBef>
                <a:spcPts val="0"/>
              </a:spcBef>
              <a:spcAft>
                <a:spcPts val="1000"/>
              </a:spcAft>
              <a:buClr>
                <a:srgbClr val="F67031"/>
              </a:buClr>
              <a:buSzPct val="100000"/>
              <a:buAutoNum type="arabicPeriod"/>
              <a:defRPr sz="1800"/>
            </a:lvl1pPr>
            <a:lvl2pPr lvl="1" rtl="0">
              <a:spcBef>
                <a:spcPts val="0"/>
              </a:spcBef>
              <a:spcAft>
                <a:spcPts val="1000"/>
              </a:spcAft>
              <a:buAutoNum type="alphaLcPeriod"/>
              <a:defRPr>
                <a:solidFill>
                  <a:srgbClr val="999999"/>
                </a:solidFill>
              </a:defRPr>
            </a:lvl2pPr>
            <a:lvl3pPr lvl="2" rtl="0">
              <a:spcBef>
                <a:spcPts val="0"/>
              </a:spcBef>
              <a:spcAft>
                <a:spcPts val="1000"/>
              </a:spcAft>
              <a:buAutoNum type="romanLcPeriod"/>
              <a:defRPr>
                <a:solidFill>
                  <a:srgbClr val="999999"/>
                </a:solidFill>
              </a:defRPr>
            </a:lvl3pPr>
            <a:lvl4pPr lvl="3" rtl="0">
              <a:spcBef>
                <a:spcPts val="0"/>
              </a:spcBef>
              <a:spcAft>
                <a:spcPts val="1000"/>
              </a:spcAft>
              <a:buAutoNum type="arabicPeriod"/>
              <a:defRPr>
                <a:solidFill>
                  <a:srgbClr val="999999"/>
                </a:solidFill>
              </a:defRPr>
            </a:lvl4pPr>
            <a:lvl5pPr lvl="4" rtl="0">
              <a:spcBef>
                <a:spcPts val="0"/>
              </a:spcBef>
              <a:spcAft>
                <a:spcPts val="1000"/>
              </a:spcAft>
              <a:buClr>
                <a:srgbClr val="999999"/>
              </a:buClr>
              <a:buAutoNum type="alphaLcPeriod"/>
              <a:defRPr>
                <a:solidFill>
                  <a:srgbClr val="999999"/>
                </a:solidFill>
              </a:defRPr>
            </a:lvl5pPr>
            <a:lvl6pPr lvl="5" rtl="0">
              <a:spcBef>
                <a:spcPts val="0"/>
              </a:spcBef>
              <a:spcAft>
                <a:spcPts val="1000"/>
              </a:spcAft>
              <a:buClr>
                <a:srgbClr val="999999"/>
              </a:buClr>
              <a:buAutoNum type="romanLcPeriod"/>
              <a:defRPr>
                <a:solidFill>
                  <a:srgbClr val="999999"/>
                </a:solidFill>
              </a:defRPr>
            </a:lvl6pPr>
            <a:lvl7pPr lvl="6" rtl="0">
              <a:spcBef>
                <a:spcPts val="0"/>
              </a:spcBef>
              <a:spcAft>
                <a:spcPts val="1000"/>
              </a:spcAft>
              <a:buClr>
                <a:srgbClr val="999999"/>
              </a:buClr>
              <a:buAutoNum type="arabicPeriod"/>
              <a:defRPr>
                <a:solidFill>
                  <a:srgbClr val="999999"/>
                </a:solidFill>
              </a:defRPr>
            </a:lvl7pPr>
            <a:lvl8pPr lvl="7" rtl="0">
              <a:spcBef>
                <a:spcPts val="0"/>
              </a:spcBef>
              <a:spcAft>
                <a:spcPts val="1000"/>
              </a:spcAft>
              <a:buClr>
                <a:srgbClr val="999999"/>
              </a:buClr>
              <a:buAutoNum type="alphaLcPeriod"/>
              <a:defRPr>
                <a:solidFill>
                  <a:srgbClr val="999999"/>
                </a:solidFill>
              </a:defRPr>
            </a:lvl8pPr>
            <a:lvl9pPr lvl="8" rtl="0">
              <a:spcBef>
                <a:spcPts val="0"/>
              </a:spcBef>
              <a:spcAft>
                <a:spcPts val="1000"/>
              </a:spcAft>
              <a:buClr>
                <a:srgbClr val="999999"/>
              </a:buClr>
              <a:buAutoNum type="romanLcPeriod"/>
              <a:defRPr>
                <a:solidFill>
                  <a:srgbClr val="999999"/>
                </a:solidFill>
              </a:defRPr>
            </a:lvl9pPr>
          </a:lstStyle>
          <a:p/>
        </p:txBody>
      </p:sp>
      <p:sp>
        <p:nvSpPr>
          <p:cNvPr id="25" name="Shape 25"/>
          <p:cNvSpPr txBox="1"/>
          <p:nvPr>
            <p:ph type="title"/>
          </p:nvPr>
        </p:nvSpPr>
        <p:spPr>
          <a:xfrm>
            <a:off x="646573" y="1016000"/>
            <a:ext cx="3246900" cy="973500"/>
          </a:xfrm>
          <a:prstGeom prst="rect">
            <a:avLst/>
          </a:prstGeom>
        </p:spPr>
        <p:txBody>
          <a:bodyPr anchorCtr="0" anchor="t" bIns="91425" lIns="91425" rIns="91425" wrap="square"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Quote">
    <p:spTree>
      <p:nvGrpSpPr>
        <p:cNvPr id="26" name="Shape 26"/>
        <p:cNvGrpSpPr/>
        <p:nvPr/>
      </p:nvGrpSpPr>
      <p:grpSpPr>
        <a:xfrm>
          <a:off x="0" y="0"/>
          <a:ext cx="0" cy="0"/>
          <a:chOff x="0" y="0"/>
          <a:chExt cx="0" cy="0"/>
        </a:xfrm>
      </p:grpSpPr>
      <p:sp>
        <p:nvSpPr>
          <p:cNvPr id="27" name="Shape 27"/>
          <p:cNvSpPr/>
          <p:nvPr/>
        </p:nvSpPr>
        <p:spPr>
          <a:xfrm flipH="1" rot="5400000">
            <a:off x="4518950" y="-3360875"/>
            <a:ext cx="113100" cy="9151200"/>
          </a:xfrm>
          <a:prstGeom prst="rect">
            <a:avLst/>
          </a:prstGeom>
          <a:gradFill>
            <a:gsLst>
              <a:gs pos="0">
                <a:srgbClr val="000014">
                  <a:alpha val="20000"/>
                </a:srgbClr>
              </a:gs>
              <a:gs pos="100000">
                <a:srgbClr val="000014">
                  <a:alpha val="0"/>
                </a:srgbClr>
              </a:gs>
            </a:gsLst>
            <a:lin ang="0" scaled="0"/>
          </a:gradFill>
          <a:ln>
            <a:noFill/>
          </a:ln>
        </p:spPr>
        <p:txBody>
          <a:bodyPr anchorCtr="0" anchor="ctr" bIns="45700" lIns="91425" rIns="91425" wrap="square" tIns="45700">
            <a:noAutofit/>
          </a:bodyPr>
          <a:lstStyle/>
          <a:p>
            <a:pPr indent="0" lvl="0" marL="0" marR="0" rtl="0" algn="ctr">
              <a:spcBef>
                <a:spcPts val="0"/>
              </a:spcBef>
              <a:buSzPct val="25000"/>
              <a:buNone/>
            </a:pPr>
            <a:r>
              <a:t/>
            </a:r>
            <a:endParaRPr sz="1800">
              <a:solidFill>
                <a:srgbClr val="FFFFFF"/>
              </a:solidFill>
              <a:latin typeface="Calibri"/>
              <a:ea typeface="Calibri"/>
              <a:cs typeface="Calibri"/>
              <a:sym typeface="Calibri"/>
            </a:endParaRPr>
          </a:p>
        </p:txBody>
      </p:sp>
      <p:sp>
        <p:nvSpPr>
          <p:cNvPr id="28" name="Shape 28"/>
          <p:cNvSpPr/>
          <p:nvPr/>
        </p:nvSpPr>
        <p:spPr>
          <a:xfrm>
            <a:off x="-7125" y="1271275"/>
            <a:ext cx="9151200" cy="3872100"/>
          </a:xfrm>
          <a:prstGeom prst="rect">
            <a:avLst/>
          </a:prstGeom>
          <a:solidFill>
            <a:srgbClr val="FFFFFF"/>
          </a:solidFill>
          <a:ln>
            <a:noFill/>
          </a:ln>
        </p:spPr>
        <p:txBody>
          <a:bodyPr anchorCtr="0" anchor="ctr" bIns="91425" lIns="91425" rIns="91425" wrap="square" tIns="91425">
            <a:noAutofit/>
          </a:bodyPr>
          <a:lstStyle/>
          <a:p>
            <a:pPr lvl="0">
              <a:spcBef>
                <a:spcPts val="0"/>
              </a:spcBef>
              <a:buNone/>
            </a:pPr>
            <a:r>
              <a:t/>
            </a:r>
            <a:endParaRPr/>
          </a:p>
        </p:txBody>
      </p:sp>
      <p:sp>
        <p:nvSpPr>
          <p:cNvPr id="29" name="Shape 29"/>
          <p:cNvSpPr txBox="1"/>
          <p:nvPr>
            <p:ph idx="1" type="body"/>
          </p:nvPr>
        </p:nvSpPr>
        <p:spPr>
          <a:xfrm>
            <a:off x="1847275" y="1704600"/>
            <a:ext cx="5449500" cy="2714700"/>
          </a:xfrm>
          <a:prstGeom prst="rect">
            <a:avLst/>
          </a:prstGeom>
        </p:spPr>
        <p:txBody>
          <a:bodyPr anchorCtr="0" anchor="t" bIns="91425" lIns="91425" rIns="91425" wrap="square" tIns="91425"/>
          <a:lstStyle>
            <a:lvl1pPr lvl="0" rtl="0" algn="ctr">
              <a:spcBef>
                <a:spcPts val="0"/>
              </a:spcBef>
              <a:buSzPct val="100000"/>
              <a:buFont typeface="Georgia"/>
              <a:defRPr i="1" sz="2400">
                <a:latin typeface="Georgia"/>
                <a:ea typeface="Georgia"/>
                <a:cs typeface="Georgia"/>
                <a:sym typeface="Georgia"/>
              </a:defRPr>
            </a:lvl1pPr>
            <a:lvl2pPr lvl="1" rtl="0" algn="ctr">
              <a:spcBef>
                <a:spcPts val="0"/>
              </a:spcBef>
              <a:buSzPct val="100000"/>
              <a:buFont typeface="Georgia"/>
              <a:defRPr i="1" sz="2400">
                <a:latin typeface="Georgia"/>
                <a:ea typeface="Georgia"/>
                <a:cs typeface="Georgia"/>
                <a:sym typeface="Georgia"/>
              </a:defRPr>
            </a:lvl2pPr>
            <a:lvl3pPr lvl="2" rtl="0" algn="ctr">
              <a:spcBef>
                <a:spcPts val="0"/>
              </a:spcBef>
              <a:buSzPct val="100000"/>
              <a:buFont typeface="Georgia"/>
              <a:defRPr i="1" sz="2400">
                <a:latin typeface="Georgia"/>
                <a:ea typeface="Georgia"/>
                <a:cs typeface="Georgia"/>
                <a:sym typeface="Georgia"/>
              </a:defRPr>
            </a:lvl3pPr>
            <a:lvl4pPr lvl="3" rtl="0" algn="ctr">
              <a:spcBef>
                <a:spcPts val="0"/>
              </a:spcBef>
              <a:buSzPct val="100000"/>
              <a:buFont typeface="Georgia"/>
              <a:defRPr i="1" sz="2400">
                <a:latin typeface="Georgia"/>
                <a:ea typeface="Georgia"/>
                <a:cs typeface="Georgia"/>
                <a:sym typeface="Georgia"/>
              </a:defRPr>
            </a:lvl4pPr>
            <a:lvl5pPr lvl="4" rtl="0" algn="ctr">
              <a:spcBef>
                <a:spcPts val="0"/>
              </a:spcBef>
              <a:buSzPct val="100000"/>
              <a:buFont typeface="Georgia"/>
              <a:defRPr i="1" sz="2400">
                <a:latin typeface="Georgia"/>
                <a:ea typeface="Georgia"/>
                <a:cs typeface="Georgia"/>
                <a:sym typeface="Georgia"/>
              </a:defRPr>
            </a:lvl5pPr>
            <a:lvl6pPr lvl="5" rtl="0" algn="ctr">
              <a:spcBef>
                <a:spcPts val="0"/>
              </a:spcBef>
              <a:buSzPct val="100000"/>
              <a:buFont typeface="Georgia"/>
              <a:defRPr i="1" sz="2400">
                <a:latin typeface="Georgia"/>
                <a:ea typeface="Georgia"/>
                <a:cs typeface="Georgia"/>
                <a:sym typeface="Georgia"/>
              </a:defRPr>
            </a:lvl6pPr>
            <a:lvl7pPr lvl="6" rtl="0" algn="ctr">
              <a:spcBef>
                <a:spcPts val="0"/>
              </a:spcBef>
              <a:buSzPct val="100000"/>
              <a:buFont typeface="Georgia"/>
              <a:defRPr i="1" sz="2400">
                <a:latin typeface="Georgia"/>
                <a:ea typeface="Georgia"/>
                <a:cs typeface="Georgia"/>
                <a:sym typeface="Georgia"/>
              </a:defRPr>
            </a:lvl7pPr>
            <a:lvl8pPr lvl="7" rtl="0" algn="ctr">
              <a:spcBef>
                <a:spcPts val="0"/>
              </a:spcBef>
              <a:buSzPct val="100000"/>
              <a:buFont typeface="Georgia"/>
              <a:defRPr i="1" sz="2400">
                <a:latin typeface="Georgia"/>
                <a:ea typeface="Georgia"/>
                <a:cs typeface="Georgia"/>
                <a:sym typeface="Georgia"/>
              </a:defRPr>
            </a:lvl8pPr>
            <a:lvl9pPr lvl="8" algn="ctr">
              <a:spcBef>
                <a:spcPts val="0"/>
              </a:spcBef>
              <a:buSzPct val="100000"/>
              <a:buFont typeface="Georgia"/>
              <a:defRPr i="1" sz="2400">
                <a:latin typeface="Georgia"/>
                <a:ea typeface="Georgia"/>
                <a:cs typeface="Georgia"/>
                <a:sym typeface="Georgia"/>
              </a:defRPr>
            </a:lvl9pPr>
          </a:lstStyle>
          <a:p/>
        </p:txBody>
      </p:sp>
      <p:sp>
        <p:nvSpPr>
          <p:cNvPr id="30" name="Shape 30"/>
          <p:cNvSpPr txBox="1"/>
          <p:nvPr/>
        </p:nvSpPr>
        <p:spPr>
          <a:xfrm>
            <a:off x="3593400" y="227724"/>
            <a:ext cx="1957200" cy="653700"/>
          </a:xfrm>
          <a:prstGeom prst="rect">
            <a:avLst/>
          </a:prstGeom>
          <a:noFill/>
          <a:ln>
            <a:noFill/>
          </a:ln>
        </p:spPr>
        <p:txBody>
          <a:bodyPr anchorCtr="0" anchor="t" bIns="91425" lIns="91425" rIns="91425" wrap="square" tIns="91425">
            <a:noAutofit/>
          </a:bodyPr>
          <a:lstStyle/>
          <a:p>
            <a:pPr lvl="0" algn="ctr">
              <a:spcBef>
                <a:spcPts val="0"/>
              </a:spcBef>
              <a:buNone/>
            </a:pPr>
            <a:r>
              <a:rPr lang="en" sz="7200">
                <a:solidFill>
                  <a:srgbClr val="FFFFFF"/>
                </a:solidFill>
                <a:latin typeface="Nunito Sans"/>
                <a:ea typeface="Nunito Sans"/>
                <a:cs typeface="Nunito Sans"/>
                <a:sym typeface="Nunito Sans"/>
              </a:rPr>
              <a:t>“</a:t>
            </a:r>
          </a:p>
        </p:txBody>
      </p:sp>
      <p:sp>
        <p:nvSpPr>
          <p:cNvPr id="31" name="Shape 31"/>
          <p:cNvSpPr txBox="1"/>
          <p:nvPr>
            <p:ph idx="12" type="sldNum"/>
          </p:nvPr>
        </p:nvSpPr>
        <p:spPr>
          <a:xfrm>
            <a:off x="8556784" y="4749851"/>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x">
  <p:cSld name="Title + 1 column">
    <p:spTree>
      <p:nvGrpSpPr>
        <p:cNvPr id="32" name="Shape 32"/>
        <p:cNvGrpSpPr/>
        <p:nvPr/>
      </p:nvGrpSpPr>
      <p:grpSpPr>
        <a:xfrm>
          <a:off x="0" y="0"/>
          <a:ext cx="0" cy="0"/>
          <a:chOff x="0" y="0"/>
          <a:chExt cx="0" cy="0"/>
        </a:xfrm>
      </p:grpSpPr>
      <p:sp>
        <p:nvSpPr>
          <p:cNvPr id="33" name="Shape 33"/>
          <p:cNvSpPr/>
          <p:nvPr/>
        </p:nvSpPr>
        <p:spPr>
          <a:xfrm flipH="1">
            <a:off x="2472375" y="0"/>
            <a:ext cx="113100" cy="5143500"/>
          </a:xfrm>
          <a:prstGeom prst="rect">
            <a:avLst/>
          </a:prstGeom>
          <a:gradFill>
            <a:gsLst>
              <a:gs pos="0">
                <a:srgbClr val="000014">
                  <a:alpha val="20000"/>
                </a:srgbClr>
              </a:gs>
              <a:gs pos="100000">
                <a:srgbClr val="000014">
                  <a:alpha val="0"/>
                </a:srgbClr>
              </a:gs>
            </a:gsLst>
            <a:lin ang="0" scaled="0"/>
          </a:gradFill>
          <a:ln>
            <a:noFill/>
          </a:ln>
        </p:spPr>
        <p:txBody>
          <a:bodyPr anchorCtr="0" anchor="ctr" bIns="45700" lIns="91425" rIns="91425" wrap="square" tIns="45700">
            <a:noAutofit/>
          </a:bodyPr>
          <a:lstStyle/>
          <a:p>
            <a:pPr indent="0" lvl="0" marL="0" marR="0" rtl="0" algn="ctr">
              <a:spcBef>
                <a:spcPts val="0"/>
              </a:spcBef>
              <a:buSzPct val="25000"/>
              <a:buNone/>
            </a:pPr>
            <a:r>
              <a:t/>
            </a:r>
            <a:endParaRPr sz="1800">
              <a:solidFill>
                <a:srgbClr val="FFFFFF"/>
              </a:solidFill>
              <a:latin typeface="Calibri"/>
              <a:ea typeface="Calibri"/>
              <a:cs typeface="Calibri"/>
              <a:sym typeface="Calibri"/>
            </a:endParaRPr>
          </a:p>
        </p:txBody>
      </p:sp>
      <p:sp>
        <p:nvSpPr>
          <p:cNvPr id="34" name="Shape 34"/>
          <p:cNvSpPr/>
          <p:nvPr/>
        </p:nvSpPr>
        <p:spPr>
          <a:xfrm>
            <a:off x="2585475" y="0"/>
            <a:ext cx="6558600" cy="5143500"/>
          </a:xfrm>
          <a:prstGeom prst="rect">
            <a:avLst/>
          </a:prstGeom>
          <a:solidFill>
            <a:srgbClr val="FFFFFF"/>
          </a:solidFill>
          <a:ln>
            <a:noFill/>
          </a:ln>
        </p:spPr>
        <p:txBody>
          <a:bodyPr anchorCtr="0" anchor="ctr" bIns="91425" lIns="91425" rIns="91425" wrap="square" tIns="91425">
            <a:noAutofit/>
          </a:bodyPr>
          <a:lstStyle/>
          <a:p>
            <a:pPr lvl="0">
              <a:spcBef>
                <a:spcPts val="0"/>
              </a:spcBef>
              <a:buNone/>
            </a:pPr>
            <a:r>
              <a:t/>
            </a:r>
            <a:endParaRPr/>
          </a:p>
        </p:txBody>
      </p:sp>
      <p:sp>
        <p:nvSpPr>
          <p:cNvPr id="35" name="Shape 35"/>
          <p:cNvSpPr txBox="1"/>
          <p:nvPr>
            <p:ph type="title"/>
          </p:nvPr>
        </p:nvSpPr>
        <p:spPr>
          <a:xfrm>
            <a:off x="234450" y="575500"/>
            <a:ext cx="2046300" cy="3981000"/>
          </a:xfrm>
          <a:prstGeom prst="rect">
            <a:avLst/>
          </a:prstGeom>
        </p:spPr>
        <p:txBody>
          <a:bodyPr anchorCtr="0" anchor="t" bIns="91425" lIns="91425" rIns="91425" wrap="square"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36" name="Shape 36"/>
          <p:cNvSpPr txBox="1"/>
          <p:nvPr>
            <p:ph idx="1" type="body"/>
          </p:nvPr>
        </p:nvSpPr>
        <p:spPr>
          <a:xfrm>
            <a:off x="3090625" y="575500"/>
            <a:ext cx="5596200" cy="3981000"/>
          </a:xfrm>
          <a:prstGeom prst="rect">
            <a:avLst/>
          </a:prstGeom>
        </p:spPr>
        <p:txBody>
          <a:bodyPr anchorCtr="0" anchor="t" bIns="91425" lIns="91425" rIns="91425" wrap="square"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37" name="Shape 37"/>
          <p:cNvSpPr txBox="1"/>
          <p:nvPr>
            <p:ph idx="12" type="sldNum"/>
          </p:nvPr>
        </p:nvSpPr>
        <p:spPr>
          <a:xfrm>
            <a:off x="8556784" y="4749851"/>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itle + 1 column with intro text">
    <p:spTree>
      <p:nvGrpSpPr>
        <p:cNvPr id="38" name="Shape 38"/>
        <p:cNvGrpSpPr/>
        <p:nvPr/>
      </p:nvGrpSpPr>
      <p:grpSpPr>
        <a:xfrm>
          <a:off x="0" y="0"/>
          <a:ext cx="0" cy="0"/>
          <a:chOff x="0" y="0"/>
          <a:chExt cx="0" cy="0"/>
        </a:xfrm>
      </p:grpSpPr>
      <p:sp>
        <p:nvSpPr>
          <p:cNvPr id="39" name="Shape 39"/>
          <p:cNvSpPr/>
          <p:nvPr/>
        </p:nvSpPr>
        <p:spPr>
          <a:xfrm flipH="1">
            <a:off x="2472375" y="0"/>
            <a:ext cx="113100" cy="5143500"/>
          </a:xfrm>
          <a:prstGeom prst="rect">
            <a:avLst/>
          </a:prstGeom>
          <a:gradFill>
            <a:gsLst>
              <a:gs pos="0">
                <a:srgbClr val="000014">
                  <a:alpha val="20000"/>
                </a:srgbClr>
              </a:gs>
              <a:gs pos="100000">
                <a:srgbClr val="000014">
                  <a:alpha val="0"/>
                </a:srgbClr>
              </a:gs>
            </a:gsLst>
            <a:lin ang="0" scaled="0"/>
          </a:gradFill>
          <a:ln>
            <a:noFill/>
          </a:ln>
        </p:spPr>
        <p:txBody>
          <a:bodyPr anchorCtr="0" anchor="ctr" bIns="45700" lIns="91425" rIns="91425" wrap="square" tIns="45700">
            <a:noAutofit/>
          </a:bodyPr>
          <a:lstStyle/>
          <a:p>
            <a:pPr indent="0" lvl="0" marL="0" marR="0" rtl="0" algn="ctr">
              <a:spcBef>
                <a:spcPts val="0"/>
              </a:spcBef>
              <a:buSzPct val="25000"/>
              <a:buNone/>
            </a:pPr>
            <a:r>
              <a:t/>
            </a:r>
            <a:endParaRPr sz="1800">
              <a:solidFill>
                <a:srgbClr val="FFFFFF"/>
              </a:solidFill>
              <a:latin typeface="Calibri"/>
              <a:ea typeface="Calibri"/>
              <a:cs typeface="Calibri"/>
              <a:sym typeface="Calibri"/>
            </a:endParaRPr>
          </a:p>
        </p:txBody>
      </p:sp>
      <p:sp>
        <p:nvSpPr>
          <p:cNvPr id="40" name="Shape 40"/>
          <p:cNvSpPr/>
          <p:nvPr/>
        </p:nvSpPr>
        <p:spPr>
          <a:xfrm>
            <a:off x="2585475" y="0"/>
            <a:ext cx="6558600" cy="5143500"/>
          </a:xfrm>
          <a:prstGeom prst="rect">
            <a:avLst/>
          </a:prstGeom>
          <a:solidFill>
            <a:srgbClr val="FFFFFF"/>
          </a:solidFill>
          <a:ln>
            <a:noFill/>
          </a:ln>
        </p:spPr>
        <p:txBody>
          <a:bodyPr anchorCtr="0" anchor="ctr" bIns="91425" lIns="91425" rIns="91425" wrap="square" tIns="91425">
            <a:noAutofit/>
          </a:bodyPr>
          <a:lstStyle/>
          <a:p>
            <a:pPr lvl="0">
              <a:spcBef>
                <a:spcPts val="0"/>
              </a:spcBef>
              <a:buNone/>
            </a:pPr>
            <a:r>
              <a:t/>
            </a:r>
            <a:endParaRPr/>
          </a:p>
        </p:txBody>
      </p:sp>
      <p:sp>
        <p:nvSpPr>
          <p:cNvPr id="41" name="Shape 41"/>
          <p:cNvSpPr txBox="1"/>
          <p:nvPr>
            <p:ph type="title"/>
          </p:nvPr>
        </p:nvSpPr>
        <p:spPr>
          <a:xfrm>
            <a:off x="234450" y="575500"/>
            <a:ext cx="2046300" cy="3981000"/>
          </a:xfrm>
          <a:prstGeom prst="rect">
            <a:avLst/>
          </a:prstGeom>
        </p:spPr>
        <p:txBody>
          <a:bodyPr anchorCtr="0" anchor="t" bIns="91425" lIns="91425" rIns="91425" wrap="square"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42" name="Shape 42"/>
          <p:cNvSpPr txBox="1"/>
          <p:nvPr>
            <p:ph idx="1" type="body"/>
          </p:nvPr>
        </p:nvSpPr>
        <p:spPr>
          <a:xfrm>
            <a:off x="3090625" y="575500"/>
            <a:ext cx="5596200" cy="1207800"/>
          </a:xfrm>
          <a:prstGeom prst="rect">
            <a:avLst/>
          </a:prstGeom>
        </p:spPr>
        <p:txBody>
          <a:bodyPr anchorCtr="0" anchor="t" bIns="91425" lIns="91425" rIns="91425" wrap="square" tIns="91425"/>
          <a:lstStyle>
            <a:lvl1pPr lvl="0" rtl="0">
              <a:spcBef>
                <a:spcPts val="0"/>
              </a:spcBef>
              <a:buClr>
                <a:srgbClr val="F67031"/>
              </a:buClr>
              <a:buSzPct val="100000"/>
              <a:buFont typeface="Georgia"/>
              <a:defRPr i="1" sz="1600">
                <a:solidFill>
                  <a:srgbClr val="F67031"/>
                </a:solidFill>
                <a:latin typeface="Georgia"/>
                <a:ea typeface="Georgia"/>
                <a:cs typeface="Georgia"/>
                <a:sym typeface="Georgia"/>
              </a:defRPr>
            </a:lvl1pPr>
            <a:lvl2pPr lvl="1" rtl="0">
              <a:spcBef>
                <a:spcPts val="0"/>
              </a:spcBef>
              <a:buClr>
                <a:srgbClr val="F67031"/>
              </a:buClr>
              <a:buSzPct val="100000"/>
              <a:buFont typeface="Georgia"/>
              <a:defRPr i="1" sz="1600">
                <a:solidFill>
                  <a:srgbClr val="F67031"/>
                </a:solidFill>
                <a:latin typeface="Georgia"/>
                <a:ea typeface="Georgia"/>
                <a:cs typeface="Georgia"/>
                <a:sym typeface="Georgia"/>
              </a:defRPr>
            </a:lvl2pPr>
            <a:lvl3pPr lvl="2" rtl="0">
              <a:spcBef>
                <a:spcPts val="0"/>
              </a:spcBef>
              <a:buClr>
                <a:srgbClr val="F67031"/>
              </a:buClr>
              <a:buSzPct val="100000"/>
              <a:buFont typeface="Georgia"/>
              <a:defRPr i="1" sz="1600">
                <a:solidFill>
                  <a:srgbClr val="F67031"/>
                </a:solidFill>
                <a:latin typeface="Georgia"/>
                <a:ea typeface="Georgia"/>
                <a:cs typeface="Georgia"/>
                <a:sym typeface="Georgia"/>
              </a:defRPr>
            </a:lvl3pPr>
            <a:lvl4pPr lvl="3" rtl="0">
              <a:spcBef>
                <a:spcPts val="0"/>
              </a:spcBef>
              <a:buClr>
                <a:srgbClr val="F67031"/>
              </a:buClr>
              <a:buSzPct val="100000"/>
              <a:buFont typeface="Georgia"/>
              <a:defRPr i="1" sz="1600">
                <a:solidFill>
                  <a:srgbClr val="F67031"/>
                </a:solidFill>
                <a:latin typeface="Georgia"/>
                <a:ea typeface="Georgia"/>
                <a:cs typeface="Georgia"/>
                <a:sym typeface="Georgia"/>
              </a:defRPr>
            </a:lvl4pPr>
            <a:lvl5pPr lvl="4" rtl="0">
              <a:spcBef>
                <a:spcPts val="0"/>
              </a:spcBef>
              <a:buClr>
                <a:srgbClr val="F67031"/>
              </a:buClr>
              <a:buSzPct val="100000"/>
              <a:buFont typeface="Georgia"/>
              <a:defRPr i="1" sz="1600">
                <a:solidFill>
                  <a:srgbClr val="F67031"/>
                </a:solidFill>
                <a:latin typeface="Georgia"/>
                <a:ea typeface="Georgia"/>
                <a:cs typeface="Georgia"/>
                <a:sym typeface="Georgia"/>
              </a:defRPr>
            </a:lvl5pPr>
            <a:lvl6pPr lvl="5" rtl="0">
              <a:spcBef>
                <a:spcPts val="0"/>
              </a:spcBef>
              <a:buClr>
                <a:srgbClr val="F67031"/>
              </a:buClr>
              <a:buSzPct val="100000"/>
              <a:buFont typeface="Georgia"/>
              <a:defRPr i="1" sz="1600">
                <a:solidFill>
                  <a:srgbClr val="F67031"/>
                </a:solidFill>
                <a:latin typeface="Georgia"/>
                <a:ea typeface="Georgia"/>
                <a:cs typeface="Georgia"/>
                <a:sym typeface="Georgia"/>
              </a:defRPr>
            </a:lvl6pPr>
            <a:lvl7pPr lvl="6" rtl="0">
              <a:spcBef>
                <a:spcPts val="0"/>
              </a:spcBef>
              <a:buClr>
                <a:srgbClr val="F67031"/>
              </a:buClr>
              <a:buSzPct val="100000"/>
              <a:buFont typeface="Georgia"/>
              <a:defRPr i="1" sz="1600">
                <a:solidFill>
                  <a:srgbClr val="F67031"/>
                </a:solidFill>
                <a:latin typeface="Georgia"/>
                <a:ea typeface="Georgia"/>
                <a:cs typeface="Georgia"/>
                <a:sym typeface="Georgia"/>
              </a:defRPr>
            </a:lvl7pPr>
            <a:lvl8pPr lvl="7" rtl="0">
              <a:spcBef>
                <a:spcPts val="0"/>
              </a:spcBef>
              <a:buClr>
                <a:srgbClr val="F67031"/>
              </a:buClr>
              <a:buSzPct val="100000"/>
              <a:buFont typeface="Georgia"/>
              <a:defRPr i="1" sz="1600">
                <a:solidFill>
                  <a:srgbClr val="F67031"/>
                </a:solidFill>
                <a:latin typeface="Georgia"/>
                <a:ea typeface="Georgia"/>
                <a:cs typeface="Georgia"/>
                <a:sym typeface="Georgia"/>
              </a:defRPr>
            </a:lvl8pPr>
            <a:lvl9pPr lvl="8" rtl="0">
              <a:spcBef>
                <a:spcPts val="0"/>
              </a:spcBef>
              <a:buClr>
                <a:srgbClr val="F67031"/>
              </a:buClr>
              <a:buSzPct val="100000"/>
              <a:buFont typeface="Georgia"/>
              <a:defRPr i="1" sz="1600">
                <a:solidFill>
                  <a:srgbClr val="F67031"/>
                </a:solidFill>
                <a:latin typeface="Georgia"/>
                <a:ea typeface="Georgia"/>
                <a:cs typeface="Georgia"/>
                <a:sym typeface="Georgia"/>
              </a:defRPr>
            </a:lvl9pPr>
          </a:lstStyle>
          <a:p/>
        </p:txBody>
      </p:sp>
      <p:sp>
        <p:nvSpPr>
          <p:cNvPr id="43" name="Shape 43"/>
          <p:cNvSpPr txBox="1"/>
          <p:nvPr>
            <p:ph idx="12" type="sldNum"/>
          </p:nvPr>
        </p:nvSpPr>
        <p:spPr>
          <a:xfrm>
            <a:off x="8556784" y="4749851"/>
            <a:ext cx="548700" cy="393600"/>
          </a:xfrm>
          <a:prstGeom prst="rect">
            <a:avLst/>
          </a:prstGeom>
        </p:spPr>
        <p:txBody>
          <a:bodyPr anchorCtr="0" anchor="ctr" bIns="91425" lIns="91425" rIns="91425" wrap="square" tIns="91425">
            <a:noAutofit/>
          </a:bodyPr>
          <a:lstStyle/>
          <a:p>
            <a:pPr lvl="0" rtl="0">
              <a:spcBef>
                <a:spcPts val="0"/>
              </a:spcBef>
              <a:buNone/>
            </a:pPr>
            <a:fld id="{00000000-1234-1234-1234-123412341234}" type="slidenum">
              <a:rPr lang="en"/>
              <a:t>‹#›</a:t>
            </a:fld>
          </a:p>
        </p:txBody>
      </p:sp>
      <p:sp>
        <p:nvSpPr>
          <p:cNvPr id="44" name="Shape 44"/>
          <p:cNvSpPr txBox="1"/>
          <p:nvPr>
            <p:ph idx="2" type="body"/>
          </p:nvPr>
        </p:nvSpPr>
        <p:spPr>
          <a:xfrm>
            <a:off x="3090625" y="2004313"/>
            <a:ext cx="5596200" cy="2552100"/>
          </a:xfrm>
          <a:prstGeom prst="rect">
            <a:avLst/>
          </a:prstGeom>
        </p:spPr>
        <p:txBody>
          <a:bodyPr anchorCtr="0" anchor="t" bIns="91425" lIns="91425" rIns="91425" wrap="square"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itle + 2 columns with intro text">
    <p:spTree>
      <p:nvGrpSpPr>
        <p:cNvPr id="45" name="Shape 45"/>
        <p:cNvGrpSpPr/>
        <p:nvPr/>
      </p:nvGrpSpPr>
      <p:grpSpPr>
        <a:xfrm>
          <a:off x="0" y="0"/>
          <a:ext cx="0" cy="0"/>
          <a:chOff x="0" y="0"/>
          <a:chExt cx="0" cy="0"/>
        </a:xfrm>
      </p:grpSpPr>
      <p:sp>
        <p:nvSpPr>
          <p:cNvPr id="46" name="Shape 46"/>
          <p:cNvSpPr/>
          <p:nvPr/>
        </p:nvSpPr>
        <p:spPr>
          <a:xfrm flipH="1">
            <a:off x="2472375" y="0"/>
            <a:ext cx="113100" cy="5143500"/>
          </a:xfrm>
          <a:prstGeom prst="rect">
            <a:avLst/>
          </a:prstGeom>
          <a:gradFill>
            <a:gsLst>
              <a:gs pos="0">
                <a:srgbClr val="000014">
                  <a:alpha val="20000"/>
                </a:srgbClr>
              </a:gs>
              <a:gs pos="100000">
                <a:srgbClr val="000014">
                  <a:alpha val="0"/>
                </a:srgbClr>
              </a:gs>
            </a:gsLst>
            <a:lin ang="0" scaled="0"/>
          </a:gradFill>
          <a:ln>
            <a:noFill/>
          </a:ln>
        </p:spPr>
        <p:txBody>
          <a:bodyPr anchorCtr="0" anchor="ctr" bIns="45700" lIns="91425" rIns="91425" wrap="square" tIns="45700">
            <a:noAutofit/>
          </a:bodyPr>
          <a:lstStyle/>
          <a:p>
            <a:pPr indent="0" lvl="0" marL="0" marR="0" rtl="0" algn="ctr">
              <a:spcBef>
                <a:spcPts val="0"/>
              </a:spcBef>
              <a:buSzPct val="25000"/>
              <a:buNone/>
            </a:pPr>
            <a:r>
              <a:t/>
            </a:r>
            <a:endParaRPr sz="1800">
              <a:solidFill>
                <a:srgbClr val="FFFFFF"/>
              </a:solidFill>
              <a:latin typeface="Calibri"/>
              <a:ea typeface="Calibri"/>
              <a:cs typeface="Calibri"/>
              <a:sym typeface="Calibri"/>
            </a:endParaRPr>
          </a:p>
        </p:txBody>
      </p:sp>
      <p:sp>
        <p:nvSpPr>
          <p:cNvPr id="47" name="Shape 47"/>
          <p:cNvSpPr/>
          <p:nvPr/>
        </p:nvSpPr>
        <p:spPr>
          <a:xfrm>
            <a:off x="2585475" y="0"/>
            <a:ext cx="6558600" cy="5143500"/>
          </a:xfrm>
          <a:prstGeom prst="rect">
            <a:avLst/>
          </a:prstGeom>
          <a:solidFill>
            <a:srgbClr val="FFFFFF"/>
          </a:solidFill>
          <a:ln>
            <a:noFill/>
          </a:ln>
        </p:spPr>
        <p:txBody>
          <a:bodyPr anchorCtr="0" anchor="ctr" bIns="91425" lIns="91425" rIns="91425" wrap="square" tIns="91425">
            <a:noAutofit/>
          </a:bodyPr>
          <a:lstStyle/>
          <a:p>
            <a:pPr lvl="0">
              <a:spcBef>
                <a:spcPts val="0"/>
              </a:spcBef>
              <a:buNone/>
            </a:pPr>
            <a:r>
              <a:t/>
            </a:r>
            <a:endParaRPr/>
          </a:p>
        </p:txBody>
      </p:sp>
      <p:sp>
        <p:nvSpPr>
          <p:cNvPr id="48" name="Shape 48"/>
          <p:cNvSpPr txBox="1"/>
          <p:nvPr>
            <p:ph type="title"/>
          </p:nvPr>
        </p:nvSpPr>
        <p:spPr>
          <a:xfrm>
            <a:off x="234450" y="575500"/>
            <a:ext cx="2046300" cy="3981000"/>
          </a:xfrm>
          <a:prstGeom prst="rect">
            <a:avLst/>
          </a:prstGeom>
        </p:spPr>
        <p:txBody>
          <a:bodyPr anchorCtr="0" anchor="t" bIns="91425" lIns="91425" rIns="91425" wrap="square"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49" name="Shape 49"/>
          <p:cNvSpPr txBox="1"/>
          <p:nvPr>
            <p:ph idx="1" type="body"/>
          </p:nvPr>
        </p:nvSpPr>
        <p:spPr>
          <a:xfrm>
            <a:off x="3090625" y="575500"/>
            <a:ext cx="5596200" cy="1207800"/>
          </a:xfrm>
          <a:prstGeom prst="rect">
            <a:avLst/>
          </a:prstGeom>
        </p:spPr>
        <p:txBody>
          <a:bodyPr anchorCtr="0" anchor="t" bIns="91425" lIns="91425" rIns="91425" wrap="square" tIns="91425"/>
          <a:lstStyle>
            <a:lvl1pPr lvl="0" rtl="0">
              <a:spcBef>
                <a:spcPts val="0"/>
              </a:spcBef>
              <a:buClr>
                <a:srgbClr val="F67031"/>
              </a:buClr>
              <a:buSzPct val="100000"/>
              <a:buFont typeface="Georgia"/>
              <a:defRPr i="1" sz="1600">
                <a:solidFill>
                  <a:srgbClr val="F67031"/>
                </a:solidFill>
                <a:latin typeface="Georgia"/>
                <a:ea typeface="Georgia"/>
                <a:cs typeface="Georgia"/>
                <a:sym typeface="Georgia"/>
              </a:defRPr>
            </a:lvl1pPr>
            <a:lvl2pPr lvl="1" rtl="0">
              <a:spcBef>
                <a:spcPts val="0"/>
              </a:spcBef>
              <a:buClr>
                <a:srgbClr val="F67031"/>
              </a:buClr>
              <a:buSzPct val="100000"/>
              <a:buFont typeface="Georgia"/>
              <a:defRPr i="1" sz="1600">
                <a:solidFill>
                  <a:srgbClr val="F67031"/>
                </a:solidFill>
                <a:latin typeface="Georgia"/>
                <a:ea typeface="Georgia"/>
                <a:cs typeface="Georgia"/>
                <a:sym typeface="Georgia"/>
              </a:defRPr>
            </a:lvl2pPr>
            <a:lvl3pPr lvl="2" rtl="0">
              <a:spcBef>
                <a:spcPts val="0"/>
              </a:spcBef>
              <a:buClr>
                <a:srgbClr val="F67031"/>
              </a:buClr>
              <a:buSzPct val="100000"/>
              <a:buFont typeface="Georgia"/>
              <a:defRPr i="1" sz="1600">
                <a:solidFill>
                  <a:srgbClr val="F67031"/>
                </a:solidFill>
                <a:latin typeface="Georgia"/>
                <a:ea typeface="Georgia"/>
                <a:cs typeface="Georgia"/>
                <a:sym typeface="Georgia"/>
              </a:defRPr>
            </a:lvl3pPr>
            <a:lvl4pPr lvl="3" rtl="0">
              <a:spcBef>
                <a:spcPts val="0"/>
              </a:spcBef>
              <a:buClr>
                <a:srgbClr val="F67031"/>
              </a:buClr>
              <a:buSzPct val="100000"/>
              <a:buFont typeface="Georgia"/>
              <a:defRPr i="1" sz="1600">
                <a:solidFill>
                  <a:srgbClr val="F67031"/>
                </a:solidFill>
                <a:latin typeface="Georgia"/>
                <a:ea typeface="Georgia"/>
                <a:cs typeface="Georgia"/>
                <a:sym typeface="Georgia"/>
              </a:defRPr>
            </a:lvl4pPr>
            <a:lvl5pPr lvl="4" rtl="0">
              <a:spcBef>
                <a:spcPts val="0"/>
              </a:spcBef>
              <a:buClr>
                <a:srgbClr val="F67031"/>
              </a:buClr>
              <a:buSzPct val="100000"/>
              <a:buFont typeface="Georgia"/>
              <a:defRPr i="1" sz="1600">
                <a:solidFill>
                  <a:srgbClr val="F67031"/>
                </a:solidFill>
                <a:latin typeface="Georgia"/>
                <a:ea typeface="Georgia"/>
                <a:cs typeface="Georgia"/>
                <a:sym typeface="Georgia"/>
              </a:defRPr>
            </a:lvl5pPr>
            <a:lvl6pPr lvl="5" rtl="0">
              <a:spcBef>
                <a:spcPts val="0"/>
              </a:spcBef>
              <a:buClr>
                <a:srgbClr val="F67031"/>
              </a:buClr>
              <a:buSzPct val="100000"/>
              <a:buFont typeface="Georgia"/>
              <a:defRPr i="1" sz="1600">
                <a:solidFill>
                  <a:srgbClr val="F67031"/>
                </a:solidFill>
                <a:latin typeface="Georgia"/>
                <a:ea typeface="Georgia"/>
                <a:cs typeface="Georgia"/>
                <a:sym typeface="Georgia"/>
              </a:defRPr>
            </a:lvl6pPr>
            <a:lvl7pPr lvl="6" rtl="0">
              <a:spcBef>
                <a:spcPts val="0"/>
              </a:spcBef>
              <a:buClr>
                <a:srgbClr val="F67031"/>
              </a:buClr>
              <a:buSzPct val="100000"/>
              <a:buFont typeface="Georgia"/>
              <a:defRPr i="1" sz="1600">
                <a:solidFill>
                  <a:srgbClr val="F67031"/>
                </a:solidFill>
                <a:latin typeface="Georgia"/>
                <a:ea typeface="Georgia"/>
                <a:cs typeface="Georgia"/>
                <a:sym typeface="Georgia"/>
              </a:defRPr>
            </a:lvl7pPr>
            <a:lvl8pPr lvl="7" rtl="0">
              <a:spcBef>
                <a:spcPts val="0"/>
              </a:spcBef>
              <a:buClr>
                <a:srgbClr val="F67031"/>
              </a:buClr>
              <a:buSzPct val="100000"/>
              <a:buFont typeface="Georgia"/>
              <a:defRPr i="1" sz="1600">
                <a:solidFill>
                  <a:srgbClr val="F67031"/>
                </a:solidFill>
                <a:latin typeface="Georgia"/>
                <a:ea typeface="Georgia"/>
                <a:cs typeface="Georgia"/>
                <a:sym typeface="Georgia"/>
              </a:defRPr>
            </a:lvl8pPr>
            <a:lvl9pPr lvl="8" rtl="0">
              <a:spcBef>
                <a:spcPts val="0"/>
              </a:spcBef>
              <a:buClr>
                <a:srgbClr val="F67031"/>
              </a:buClr>
              <a:buSzPct val="100000"/>
              <a:buFont typeface="Georgia"/>
              <a:defRPr i="1" sz="1600">
                <a:solidFill>
                  <a:srgbClr val="F67031"/>
                </a:solidFill>
                <a:latin typeface="Georgia"/>
                <a:ea typeface="Georgia"/>
                <a:cs typeface="Georgia"/>
                <a:sym typeface="Georgia"/>
              </a:defRPr>
            </a:lvl9pPr>
          </a:lstStyle>
          <a:p/>
        </p:txBody>
      </p:sp>
      <p:sp>
        <p:nvSpPr>
          <p:cNvPr id="50" name="Shape 50"/>
          <p:cNvSpPr txBox="1"/>
          <p:nvPr>
            <p:ph idx="12" type="sldNum"/>
          </p:nvPr>
        </p:nvSpPr>
        <p:spPr>
          <a:xfrm>
            <a:off x="8556784" y="4749851"/>
            <a:ext cx="548700" cy="393600"/>
          </a:xfrm>
          <a:prstGeom prst="rect">
            <a:avLst/>
          </a:prstGeom>
        </p:spPr>
        <p:txBody>
          <a:bodyPr anchorCtr="0" anchor="ctr" bIns="91425" lIns="91425" rIns="91425" wrap="square" tIns="91425">
            <a:noAutofit/>
          </a:bodyPr>
          <a:lstStyle/>
          <a:p>
            <a:pPr lvl="0" rtl="0">
              <a:spcBef>
                <a:spcPts val="0"/>
              </a:spcBef>
              <a:buNone/>
            </a:pPr>
            <a:fld id="{00000000-1234-1234-1234-123412341234}" type="slidenum">
              <a:rPr lang="en"/>
              <a:t>‹#›</a:t>
            </a:fld>
          </a:p>
        </p:txBody>
      </p:sp>
      <p:sp>
        <p:nvSpPr>
          <p:cNvPr id="51" name="Shape 51"/>
          <p:cNvSpPr txBox="1"/>
          <p:nvPr>
            <p:ph idx="2" type="body"/>
          </p:nvPr>
        </p:nvSpPr>
        <p:spPr>
          <a:xfrm>
            <a:off x="3090625" y="2004325"/>
            <a:ext cx="2727000" cy="2552100"/>
          </a:xfrm>
          <a:prstGeom prst="rect">
            <a:avLst/>
          </a:prstGeom>
        </p:spPr>
        <p:txBody>
          <a:bodyPr anchorCtr="0" anchor="t" bIns="91425" lIns="91425" rIns="91425" wrap="square" tIns="91425"/>
          <a:lstStyle>
            <a:lvl1pPr lvl="0" rtl="0">
              <a:spcBef>
                <a:spcPts val="0"/>
              </a:spcBef>
              <a:buSzPct val="100000"/>
              <a:defRPr sz="1100"/>
            </a:lvl1pPr>
            <a:lvl2pPr lvl="1" rtl="0">
              <a:spcBef>
                <a:spcPts val="0"/>
              </a:spcBef>
              <a:buSzPct val="100000"/>
              <a:defRPr sz="1100"/>
            </a:lvl2pPr>
            <a:lvl3pPr lvl="2" rtl="0">
              <a:spcBef>
                <a:spcPts val="0"/>
              </a:spcBef>
              <a:buSzPct val="100000"/>
              <a:defRPr sz="1100"/>
            </a:lvl3pPr>
            <a:lvl4pPr lvl="3" rtl="0">
              <a:spcBef>
                <a:spcPts val="0"/>
              </a:spcBef>
              <a:buSzPct val="100000"/>
              <a:defRPr sz="1100"/>
            </a:lvl4pPr>
            <a:lvl5pPr lvl="4" rtl="0">
              <a:spcBef>
                <a:spcPts val="0"/>
              </a:spcBef>
              <a:buSzPct val="100000"/>
              <a:defRPr sz="1100"/>
            </a:lvl5pPr>
            <a:lvl6pPr lvl="5" rtl="0">
              <a:spcBef>
                <a:spcPts val="0"/>
              </a:spcBef>
              <a:buSzPct val="100000"/>
              <a:defRPr sz="1100"/>
            </a:lvl6pPr>
            <a:lvl7pPr lvl="6" rtl="0">
              <a:spcBef>
                <a:spcPts val="0"/>
              </a:spcBef>
              <a:buSzPct val="100000"/>
              <a:defRPr sz="1100"/>
            </a:lvl7pPr>
            <a:lvl8pPr lvl="7" rtl="0">
              <a:spcBef>
                <a:spcPts val="0"/>
              </a:spcBef>
              <a:buSzPct val="100000"/>
              <a:defRPr sz="1100"/>
            </a:lvl8pPr>
            <a:lvl9pPr lvl="8" rtl="0">
              <a:spcBef>
                <a:spcPts val="0"/>
              </a:spcBef>
              <a:buSzPct val="100000"/>
              <a:defRPr sz="1100"/>
            </a:lvl9pPr>
          </a:lstStyle>
          <a:p/>
        </p:txBody>
      </p:sp>
      <p:sp>
        <p:nvSpPr>
          <p:cNvPr id="52" name="Shape 52"/>
          <p:cNvSpPr txBox="1"/>
          <p:nvPr>
            <p:ph idx="3" type="body"/>
          </p:nvPr>
        </p:nvSpPr>
        <p:spPr>
          <a:xfrm>
            <a:off x="5959744" y="2004325"/>
            <a:ext cx="2727000" cy="2552100"/>
          </a:xfrm>
          <a:prstGeom prst="rect">
            <a:avLst/>
          </a:prstGeom>
        </p:spPr>
        <p:txBody>
          <a:bodyPr anchorCtr="0" anchor="t" bIns="91425" lIns="91425" rIns="91425" wrap="square" tIns="91425"/>
          <a:lstStyle>
            <a:lvl1pPr lvl="0" rtl="0">
              <a:spcBef>
                <a:spcPts val="0"/>
              </a:spcBef>
              <a:buSzPct val="100000"/>
              <a:defRPr sz="1100"/>
            </a:lvl1pPr>
            <a:lvl2pPr lvl="1" rtl="0">
              <a:spcBef>
                <a:spcPts val="0"/>
              </a:spcBef>
              <a:buSzPct val="100000"/>
              <a:defRPr sz="1100"/>
            </a:lvl2pPr>
            <a:lvl3pPr lvl="2" rtl="0">
              <a:spcBef>
                <a:spcPts val="0"/>
              </a:spcBef>
              <a:buSzPct val="100000"/>
              <a:defRPr sz="1100"/>
            </a:lvl3pPr>
            <a:lvl4pPr lvl="3" rtl="0">
              <a:spcBef>
                <a:spcPts val="0"/>
              </a:spcBef>
              <a:buSzPct val="100000"/>
              <a:defRPr sz="1100"/>
            </a:lvl4pPr>
            <a:lvl5pPr lvl="4" rtl="0">
              <a:spcBef>
                <a:spcPts val="0"/>
              </a:spcBef>
              <a:buSzPct val="100000"/>
              <a:defRPr sz="1100"/>
            </a:lvl5pPr>
            <a:lvl6pPr lvl="5" rtl="0">
              <a:spcBef>
                <a:spcPts val="0"/>
              </a:spcBef>
              <a:buSzPct val="100000"/>
              <a:defRPr sz="1100"/>
            </a:lvl6pPr>
            <a:lvl7pPr lvl="6" rtl="0">
              <a:spcBef>
                <a:spcPts val="0"/>
              </a:spcBef>
              <a:buSzPct val="100000"/>
              <a:defRPr sz="1100"/>
            </a:lvl7pPr>
            <a:lvl8pPr lvl="7" rtl="0">
              <a:spcBef>
                <a:spcPts val="0"/>
              </a:spcBef>
              <a:buSzPct val="100000"/>
              <a:defRPr sz="1100"/>
            </a:lvl8pPr>
            <a:lvl9pPr lvl="8" rtl="0">
              <a:spcBef>
                <a:spcPts val="0"/>
              </a:spcBef>
              <a:buSzPct val="100000"/>
              <a:defRPr sz="11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itle + 1 column left">
    <p:spTree>
      <p:nvGrpSpPr>
        <p:cNvPr id="53" name="Shape 53"/>
        <p:cNvGrpSpPr/>
        <p:nvPr/>
      </p:nvGrpSpPr>
      <p:grpSpPr>
        <a:xfrm>
          <a:off x="0" y="0"/>
          <a:ext cx="0" cy="0"/>
          <a:chOff x="0" y="0"/>
          <a:chExt cx="0" cy="0"/>
        </a:xfrm>
      </p:grpSpPr>
      <p:sp>
        <p:nvSpPr>
          <p:cNvPr id="54" name="Shape 54"/>
          <p:cNvSpPr/>
          <p:nvPr/>
        </p:nvSpPr>
        <p:spPr>
          <a:xfrm flipH="1">
            <a:off x="-7125" y="0"/>
            <a:ext cx="2592600" cy="5143500"/>
          </a:xfrm>
          <a:prstGeom prst="rect">
            <a:avLst/>
          </a:prstGeom>
          <a:solidFill>
            <a:srgbClr val="FFFFFF"/>
          </a:solidFill>
          <a:ln>
            <a:noFill/>
          </a:ln>
        </p:spPr>
        <p:txBody>
          <a:bodyPr anchorCtr="0" anchor="ctr" bIns="91425" lIns="91425" rIns="91425" wrap="square" tIns="91425">
            <a:noAutofit/>
          </a:bodyPr>
          <a:lstStyle/>
          <a:p>
            <a:pPr lvl="0">
              <a:spcBef>
                <a:spcPts val="0"/>
              </a:spcBef>
              <a:buNone/>
            </a:pPr>
            <a:r>
              <a:t/>
            </a:r>
            <a:endParaRPr/>
          </a:p>
        </p:txBody>
      </p:sp>
      <p:sp>
        <p:nvSpPr>
          <p:cNvPr id="55" name="Shape 55"/>
          <p:cNvSpPr/>
          <p:nvPr/>
        </p:nvSpPr>
        <p:spPr>
          <a:xfrm>
            <a:off x="2585478" y="0"/>
            <a:ext cx="113100" cy="5143500"/>
          </a:xfrm>
          <a:prstGeom prst="rect">
            <a:avLst/>
          </a:prstGeom>
          <a:gradFill>
            <a:gsLst>
              <a:gs pos="0">
                <a:srgbClr val="000014">
                  <a:alpha val="20000"/>
                </a:srgbClr>
              </a:gs>
              <a:gs pos="100000">
                <a:srgbClr val="000014">
                  <a:alpha val="0"/>
                </a:srgbClr>
              </a:gs>
            </a:gsLst>
            <a:lin ang="0" scaled="0"/>
          </a:gradFill>
          <a:ln>
            <a:noFill/>
          </a:ln>
        </p:spPr>
        <p:txBody>
          <a:bodyPr anchorCtr="0" anchor="ctr" bIns="45700" lIns="91425" rIns="91425" wrap="square" tIns="45700">
            <a:noAutofit/>
          </a:bodyPr>
          <a:lstStyle/>
          <a:p>
            <a:pPr indent="0" lvl="0" marL="0" marR="0" rtl="0" algn="ctr">
              <a:spcBef>
                <a:spcPts val="0"/>
              </a:spcBef>
              <a:buSzPct val="25000"/>
              <a:buNone/>
            </a:pPr>
            <a:r>
              <a:t/>
            </a:r>
            <a:endParaRPr sz="1800">
              <a:solidFill>
                <a:srgbClr val="FFFFFF"/>
              </a:solidFill>
              <a:latin typeface="Calibri"/>
              <a:ea typeface="Calibri"/>
              <a:cs typeface="Calibri"/>
              <a:sym typeface="Calibri"/>
            </a:endParaRPr>
          </a:p>
        </p:txBody>
      </p:sp>
      <p:sp>
        <p:nvSpPr>
          <p:cNvPr id="56" name="Shape 56"/>
          <p:cNvSpPr txBox="1"/>
          <p:nvPr>
            <p:ph type="title"/>
          </p:nvPr>
        </p:nvSpPr>
        <p:spPr>
          <a:xfrm>
            <a:off x="234450" y="575500"/>
            <a:ext cx="2046300" cy="1364100"/>
          </a:xfrm>
          <a:prstGeom prst="rect">
            <a:avLst/>
          </a:prstGeom>
        </p:spPr>
        <p:txBody>
          <a:bodyPr anchorCtr="0" anchor="b" bIns="91425" lIns="91425" rIns="91425" wrap="square" tIns="91425"/>
          <a:lstStyle>
            <a:lvl1pPr lvl="0" rtl="0">
              <a:spcBef>
                <a:spcPts val="0"/>
              </a:spcBef>
              <a:buClr>
                <a:srgbClr val="F67031"/>
              </a:buClr>
              <a:defRPr>
                <a:solidFill>
                  <a:srgbClr val="F67031"/>
                </a:solidFill>
              </a:defRPr>
            </a:lvl1pPr>
            <a:lvl2pPr lvl="1" rtl="0">
              <a:spcBef>
                <a:spcPts val="0"/>
              </a:spcBef>
              <a:buClr>
                <a:srgbClr val="F67031"/>
              </a:buClr>
              <a:defRPr>
                <a:solidFill>
                  <a:srgbClr val="F67031"/>
                </a:solidFill>
              </a:defRPr>
            </a:lvl2pPr>
            <a:lvl3pPr lvl="2" rtl="0">
              <a:spcBef>
                <a:spcPts val="0"/>
              </a:spcBef>
              <a:buClr>
                <a:srgbClr val="F67031"/>
              </a:buClr>
              <a:defRPr>
                <a:solidFill>
                  <a:srgbClr val="F67031"/>
                </a:solidFill>
              </a:defRPr>
            </a:lvl3pPr>
            <a:lvl4pPr lvl="3" rtl="0">
              <a:spcBef>
                <a:spcPts val="0"/>
              </a:spcBef>
              <a:buClr>
                <a:srgbClr val="F67031"/>
              </a:buClr>
              <a:defRPr>
                <a:solidFill>
                  <a:srgbClr val="F67031"/>
                </a:solidFill>
              </a:defRPr>
            </a:lvl4pPr>
            <a:lvl5pPr lvl="4" rtl="0">
              <a:spcBef>
                <a:spcPts val="0"/>
              </a:spcBef>
              <a:buClr>
                <a:srgbClr val="F67031"/>
              </a:buClr>
              <a:defRPr>
                <a:solidFill>
                  <a:srgbClr val="F67031"/>
                </a:solidFill>
              </a:defRPr>
            </a:lvl5pPr>
            <a:lvl6pPr lvl="5" rtl="0">
              <a:spcBef>
                <a:spcPts val="0"/>
              </a:spcBef>
              <a:buClr>
                <a:srgbClr val="F67031"/>
              </a:buClr>
              <a:defRPr>
                <a:solidFill>
                  <a:srgbClr val="F67031"/>
                </a:solidFill>
              </a:defRPr>
            </a:lvl6pPr>
            <a:lvl7pPr lvl="6" rtl="0">
              <a:spcBef>
                <a:spcPts val="0"/>
              </a:spcBef>
              <a:buClr>
                <a:srgbClr val="F67031"/>
              </a:buClr>
              <a:defRPr>
                <a:solidFill>
                  <a:srgbClr val="F67031"/>
                </a:solidFill>
              </a:defRPr>
            </a:lvl7pPr>
            <a:lvl8pPr lvl="7" rtl="0">
              <a:spcBef>
                <a:spcPts val="0"/>
              </a:spcBef>
              <a:buClr>
                <a:srgbClr val="F67031"/>
              </a:buClr>
              <a:defRPr>
                <a:solidFill>
                  <a:srgbClr val="F67031"/>
                </a:solidFill>
              </a:defRPr>
            </a:lvl8pPr>
            <a:lvl9pPr lvl="8" rtl="0">
              <a:spcBef>
                <a:spcPts val="0"/>
              </a:spcBef>
              <a:buClr>
                <a:srgbClr val="F67031"/>
              </a:buClr>
              <a:defRPr>
                <a:solidFill>
                  <a:srgbClr val="F67031"/>
                </a:solidFill>
              </a:defRPr>
            </a:lvl9pPr>
          </a:lstStyle>
          <a:p/>
        </p:txBody>
      </p:sp>
      <p:sp>
        <p:nvSpPr>
          <p:cNvPr id="57" name="Shape 57"/>
          <p:cNvSpPr txBox="1"/>
          <p:nvPr>
            <p:ph idx="12" type="sldNum"/>
          </p:nvPr>
        </p:nvSpPr>
        <p:spPr>
          <a:xfrm>
            <a:off x="8556784" y="4749851"/>
            <a:ext cx="548700" cy="393600"/>
          </a:xfrm>
          <a:prstGeom prst="rect">
            <a:avLst/>
          </a:prstGeom>
        </p:spPr>
        <p:txBody>
          <a:bodyPr anchorCtr="0" anchor="ctr" bIns="91425" lIns="91425" rIns="91425" wrap="square" tIns="91425">
            <a:noAutofit/>
          </a:bodyPr>
          <a:lstStyle/>
          <a:p>
            <a:pPr lvl="0" rtl="0">
              <a:spcBef>
                <a:spcPts val="0"/>
              </a:spcBef>
              <a:buNone/>
            </a:pPr>
            <a:fld id="{00000000-1234-1234-1234-123412341234}" type="slidenum">
              <a:rPr lang="en">
                <a:solidFill>
                  <a:srgbClr val="FFFFFF"/>
                </a:solidFill>
              </a:rPr>
              <a:t>‹#›</a:t>
            </a:fld>
          </a:p>
        </p:txBody>
      </p:sp>
      <p:sp>
        <p:nvSpPr>
          <p:cNvPr id="58" name="Shape 58"/>
          <p:cNvSpPr txBox="1"/>
          <p:nvPr>
            <p:ph idx="1" type="body"/>
          </p:nvPr>
        </p:nvSpPr>
        <p:spPr>
          <a:xfrm>
            <a:off x="234450" y="2004325"/>
            <a:ext cx="2046300" cy="2552100"/>
          </a:xfrm>
          <a:prstGeom prst="rect">
            <a:avLst/>
          </a:prstGeom>
        </p:spPr>
        <p:txBody>
          <a:bodyPr anchorCtr="0" anchor="t" bIns="91425" lIns="91425" rIns="91425" wrap="square" tIns="91425"/>
          <a:lstStyle>
            <a:lvl1pPr lvl="0" rtl="0">
              <a:spcBef>
                <a:spcPts val="0"/>
              </a:spcBef>
              <a:buSzPct val="100000"/>
              <a:defRPr sz="1200"/>
            </a:lvl1pPr>
            <a:lvl2pPr lvl="1" rtl="0">
              <a:spcBef>
                <a:spcPts val="0"/>
              </a:spcBef>
              <a:buSzPct val="100000"/>
              <a:defRPr sz="1200"/>
            </a:lvl2pPr>
            <a:lvl3pPr lvl="2" rtl="0">
              <a:spcBef>
                <a:spcPts val="0"/>
              </a:spcBef>
              <a:buSzPct val="100000"/>
              <a:defRPr sz="1200"/>
            </a:lvl3pPr>
            <a:lvl4pPr lvl="3" rtl="0">
              <a:spcBef>
                <a:spcPts val="0"/>
              </a:spcBef>
              <a:buSzPct val="100000"/>
              <a:defRPr sz="1200"/>
            </a:lvl4pPr>
            <a:lvl5pPr lvl="4" rtl="0">
              <a:spcBef>
                <a:spcPts val="0"/>
              </a:spcBef>
              <a:buSzPct val="100000"/>
              <a:defRPr sz="1200"/>
            </a:lvl5pPr>
            <a:lvl6pPr lvl="5" rtl="0">
              <a:spcBef>
                <a:spcPts val="0"/>
              </a:spcBef>
              <a:buSzPct val="100000"/>
              <a:defRPr sz="1200"/>
            </a:lvl6pPr>
            <a:lvl7pPr lvl="6" rtl="0">
              <a:spcBef>
                <a:spcPts val="0"/>
              </a:spcBef>
              <a:buSzPct val="100000"/>
              <a:defRPr sz="1200"/>
            </a:lvl7pPr>
            <a:lvl8pPr lvl="7" rtl="0">
              <a:spcBef>
                <a:spcPts val="0"/>
              </a:spcBef>
              <a:buSzPct val="100000"/>
              <a:defRPr sz="1200"/>
            </a:lvl8pPr>
            <a:lvl9pPr lvl="8" rtl="0">
              <a:spcBef>
                <a:spcPts val="0"/>
              </a:spcBef>
              <a:buSzPct val="100000"/>
              <a:defRPr sz="12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itle + 1 column half">
    <p:spTree>
      <p:nvGrpSpPr>
        <p:cNvPr id="59" name="Shape 59"/>
        <p:cNvGrpSpPr/>
        <p:nvPr/>
      </p:nvGrpSpPr>
      <p:grpSpPr>
        <a:xfrm>
          <a:off x="0" y="0"/>
          <a:ext cx="0" cy="0"/>
          <a:chOff x="0" y="0"/>
          <a:chExt cx="0" cy="0"/>
        </a:xfrm>
      </p:grpSpPr>
      <p:sp>
        <p:nvSpPr>
          <p:cNvPr id="60" name="Shape 60"/>
          <p:cNvSpPr/>
          <p:nvPr/>
        </p:nvSpPr>
        <p:spPr>
          <a:xfrm flipH="1">
            <a:off x="-688" y="0"/>
            <a:ext cx="4575600" cy="5143500"/>
          </a:xfrm>
          <a:prstGeom prst="rect">
            <a:avLst/>
          </a:prstGeom>
          <a:solidFill>
            <a:srgbClr val="FFFFFF"/>
          </a:solidFill>
          <a:ln>
            <a:noFill/>
          </a:ln>
        </p:spPr>
        <p:txBody>
          <a:bodyPr anchorCtr="0" anchor="ctr" bIns="91425" lIns="91425" rIns="91425" wrap="square" tIns="91425">
            <a:noAutofit/>
          </a:bodyPr>
          <a:lstStyle/>
          <a:p>
            <a:pPr lvl="0">
              <a:spcBef>
                <a:spcPts val="0"/>
              </a:spcBef>
              <a:buNone/>
            </a:pPr>
            <a:r>
              <a:t/>
            </a:r>
            <a:endParaRPr/>
          </a:p>
        </p:txBody>
      </p:sp>
      <p:sp>
        <p:nvSpPr>
          <p:cNvPr id="61" name="Shape 61"/>
          <p:cNvSpPr/>
          <p:nvPr/>
        </p:nvSpPr>
        <p:spPr>
          <a:xfrm>
            <a:off x="4574903" y="0"/>
            <a:ext cx="113100" cy="5143500"/>
          </a:xfrm>
          <a:prstGeom prst="rect">
            <a:avLst/>
          </a:prstGeom>
          <a:gradFill>
            <a:gsLst>
              <a:gs pos="0">
                <a:srgbClr val="000014">
                  <a:alpha val="20000"/>
                </a:srgbClr>
              </a:gs>
              <a:gs pos="100000">
                <a:srgbClr val="000014">
                  <a:alpha val="0"/>
                </a:srgbClr>
              </a:gs>
            </a:gsLst>
            <a:lin ang="0" scaled="0"/>
          </a:gradFill>
          <a:ln>
            <a:noFill/>
          </a:ln>
        </p:spPr>
        <p:txBody>
          <a:bodyPr anchorCtr="0" anchor="ctr" bIns="45700" lIns="91425" rIns="91425" wrap="square" tIns="45700">
            <a:noAutofit/>
          </a:bodyPr>
          <a:lstStyle/>
          <a:p>
            <a:pPr indent="0" lvl="0" marL="0" marR="0" rtl="0" algn="ctr">
              <a:spcBef>
                <a:spcPts val="0"/>
              </a:spcBef>
              <a:buSzPct val="25000"/>
              <a:buNone/>
            </a:pPr>
            <a:r>
              <a:t/>
            </a:r>
            <a:endParaRPr sz="1800">
              <a:solidFill>
                <a:srgbClr val="FFFFFF"/>
              </a:solidFill>
              <a:latin typeface="Calibri"/>
              <a:ea typeface="Calibri"/>
              <a:cs typeface="Calibri"/>
              <a:sym typeface="Calibri"/>
            </a:endParaRPr>
          </a:p>
        </p:txBody>
      </p:sp>
      <p:sp>
        <p:nvSpPr>
          <p:cNvPr id="62" name="Shape 62"/>
          <p:cNvSpPr txBox="1"/>
          <p:nvPr>
            <p:ph type="title"/>
          </p:nvPr>
        </p:nvSpPr>
        <p:spPr>
          <a:xfrm>
            <a:off x="511425" y="575500"/>
            <a:ext cx="3517200" cy="973500"/>
          </a:xfrm>
          <a:prstGeom prst="rect">
            <a:avLst/>
          </a:prstGeom>
        </p:spPr>
        <p:txBody>
          <a:bodyPr anchorCtr="0" anchor="b" bIns="91425" lIns="91425" rIns="91425" wrap="square" tIns="91425"/>
          <a:lstStyle>
            <a:lvl1pPr lvl="0" rtl="0">
              <a:spcBef>
                <a:spcPts val="0"/>
              </a:spcBef>
              <a:buClr>
                <a:srgbClr val="F67031"/>
              </a:buClr>
              <a:defRPr>
                <a:solidFill>
                  <a:srgbClr val="F67031"/>
                </a:solidFill>
              </a:defRPr>
            </a:lvl1pPr>
            <a:lvl2pPr lvl="1" rtl="0">
              <a:spcBef>
                <a:spcPts val="0"/>
              </a:spcBef>
              <a:buClr>
                <a:srgbClr val="F67031"/>
              </a:buClr>
              <a:defRPr>
                <a:solidFill>
                  <a:srgbClr val="F67031"/>
                </a:solidFill>
              </a:defRPr>
            </a:lvl2pPr>
            <a:lvl3pPr lvl="2" rtl="0">
              <a:spcBef>
                <a:spcPts val="0"/>
              </a:spcBef>
              <a:buClr>
                <a:srgbClr val="F67031"/>
              </a:buClr>
              <a:defRPr>
                <a:solidFill>
                  <a:srgbClr val="F67031"/>
                </a:solidFill>
              </a:defRPr>
            </a:lvl3pPr>
            <a:lvl4pPr lvl="3" rtl="0">
              <a:spcBef>
                <a:spcPts val="0"/>
              </a:spcBef>
              <a:buClr>
                <a:srgbClr val="F67031"/>
              </a:buClr>
              <a:defRPr>
                <a:solidFill>
                  <a:srgbClr val="F67031"/>
                </a:solidFill>
              </a:defRPr>
            </a:lvl4pPr>
            <a:lvl5pPr lvl="4" rtl="0">
              <a:spcBef>
                <a:spcPts val="0"/>
              </a:spcBef>
              <a:buClr>
                <a:srgbClr val="F67031"/>
              </a:buClr>
              <a:defRPr>
                <a:solidFill>
                  <a:srgbClr val="F67031"/>
                </a:solidFill>
              </a:defRPr>
            </a:lvl5pPr>
            <a:lvl6pPr lvl="5" rtl="0">
              <a:spcBef>
                <a:spcPts val="0"/>
              </a:spcBef>
              <a:buClr>
                <a:srgbClr val="F67031"/>
              </a:buClr>
              <a:defRPr>
                <a:solidFill>
                  <a:srgbClr val="F67031"/>
                </a:solidFill>
              </a:defRPr>
            </a:lvl6pPr>
            <a:lvl7pPr lvl="6" rtl="0">
              <a:spcBef>
                <a:spcPts val="0"/>
              </a:spcBef>
              <a:buClr>
                <a:srgbClr val="F67031"/>
              </a:buClr>
              <a:defRPr>
                <a:solidFill>
                  <a:srgbClr val="F67031"/>
                </a:solidFill>
              </a:defRPr>
            </a:lvl7pPr>
            <a:lvl8pPr lvl="7" rtl="0">
              <a:spcBef>
                <a:spcPts val="0"/>
              </a:spcBef>
              <a:buClr>
                <a:srgbClr val="F67031"/>
              </a:buClr>
              <a:defRPr>
                <a:solidFill>
                  <a:srgbClr val="F67031"/>
                </a:solidFill>
              </a:defRPr>
            </a:lvl8pPr>
            <a:lvl9pPr lvl="8" rtl="0">
              <a:spcBef>
                <a:spcPts val="0"/>
              </a:spcBef>
              <a:buClr>
                <a:srgbClr val="F67031"/>
              </a:buClr>
              <a:defRPr>
                <a:solidFill>
                  <a:srgbClr val="F67031"/>
                </a:solidFill>
              </a:defRPr>
            </a:lvl9pPr>
          </a:lstStyle>
          <a:p/>
        </p:txBody>
      </p:sp>
      <p:sp>
        <p:nvSpPr>
          <p:cNvPr id="63" name="Shape 63"/>
          <p:cNvSpPr txBox="1"/>
          <p:nvPr>
            <p:ph idx="12" type="sldNum"/>
          </p:nvPr>
        </p:nvSpPr>
        <p:spPr>
          <a:xfrm>
            <a:off x="8556784" y="4749851"/>
            <a:ext cx="548700" cy="393600"/>
          </a:xfrm>
          <a:prstGeom prst="rect">
            <a:avLst/>
          </a:prstGeom>
        </p:spPr>
        <p:txBody>
          <a:bodyPr anchorCtr="0" anchor="ctr" bIns="91425" lIns="91425" rIns="91425" wrap="square" tIns="91425">
            <a:noAutofit/>
          </a:bodyPr>
          <a:lstStyle/>
          <a:p>
            <a:pPr lvl="0" rtl="0">
              <a:spcBef>
                <a:spcPts val="0"/>
              </a:spcBef>
              <a:buNone/>
            </a:pPr>
            <a:fld id="{00000000-1234-1234-1234-123412341234}" type="slidenum">
              <a:rPr lang="en">
                <a:solidFill>
                  <a:srgbClr val="FFFFFF"/>
                </a:solidFill>
              </a:rPr>
              <a:t>‹#›</a:t>
            </a:fld>
          </a:p>
        </p:txBody>
      </p:sp>
      <p:sp>
        <p:nvSpPr>
          <p:cNvPr id="64" name="Shape 64"/>
          <p:cNvSpPr txBox="1"/>
          <p:nvPr>
            <p:ph idx="1" type="body"/>
          </p:nvPr>
        </p:nvSpPr>
        <p:spPr>
          <a:xfrm>
            <a:off x="511425" y="1598600"/>
            <a:ext cx="3517200" cy="2957700"/>
          </a:xfrm>
          <a:prstGeom prst="rect">
            <a:avLst/>
          </a:prstGeom>
        </p:spPr>
        <p:txBody>
          <a:bodyPr anchorCtr="0" anchor="t" bIns="91425" lIns="91425" rIns="91425" wrap="square" tIns="91425"/>
          <a:lstStyle>
            <a:lvl1pPr lvl="0" rtl="0">
              <a:spcBef>
                <a:spcPts val="0"/>
              </a:spcBef>
              <a:buSzPct val="100000"/>
              <a:defRPr sz="1200"/>
            </a:lvl1pPr>
            <a:lvl2pPr lvl="1" rtl="0">
              <a:spcBef>
                <a:spcPts val="0"/>
              </a:spcBef>
              <a:buSzPct val="100000"/>
              <a:defRPr sz="1200"/>
            </a:lvl2pPr>
            <a:lvl3pPr lvl="2" rtl="0">
              <a:spcBef>
                <a:spcPts val="0"/>
              </a:spcBef>
              <a:buSzPct val="100000"/>
              <a:defRPr sz="1200"/>
            </a:lvl3pPr>
            <a:lvl4pPr lvl="3" rtl="0">
              <a:spcBef>
                <a:spcPts val="0"/>
              </a:spcBef>
              <a:buSzPct val="100000"/>
              <a:defRPr sz="1200"/>
            </a:lvl4pPr>
            <a:lvl5pPr lvl="4" rtl="0">
              <a:spcBef>
                <a:spcPts val="0"/>
              </a:spcBef>
              <a:buSzPct val="100000"/>
              <a:defRPr sz="1200"/>
            </a:lvl5pPr>
            <a:lvl6pPr lvl="5" rtl="0">
              <a:spcBef>
                <a:spcPts val="0"/>
              </a:spcBef>
              <a:buSzPct val="100000"/>
              <a:defRPr sz="1200"/>
            </a:lvl6pPr>
            <a:lvl7pPr lvl="6" rtl="0">
              <a:spcBef>
                <a:spcPts val="0"/>
              </a:spcBef>
              <a:buSzPct val="100000"/>
              <a:defRPr sz="1200"/>
            </a:lvl7pPr>
            <a:lvl8pPr lvl="7" rtl="0">
              <a:spcBef>
                <a:spcPts val="0"/>
              </a:spcBef>
              <a:buSzPct val="100000"/>
              <a:defRPr sz="1200"/>
            </a:lvl8pPr>
            <a:lvl9pPr lvl="8" rtl="0">
              <a:spcBef>
                <a:spcPts val="0"/>
              </a:spcBef>
              <a:buSzPct val="100000"/>
              <a:defRPr sz="1200"/>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
    <p:bg>
      <p:bgPr>
        <a:solidFill>
          <a:srgbClr val="F67031"/>
        </a:solidFill>
      </p:bgPr>
    </p:bg>
    <p:spTree>
      <p:nvGrpSpPr>
        <p:cNvPr id="5" name="Shape 5"/>
        <p:cNvGrpSpPr/>
        <p:nvPr/>
      </p:nvGrpSpPr>
      <p:grpSpPr>
        <a:xfrm>
          <a:off x="0" y="0"/>
          <a:ext cx="0" cy="0"/>
          <a:chOff x="0" y="0"/>
          <a:chExt cx="0" cy="0"/>
        </a:xfrm>
      </p:grpSpPr>
      <p:sp>
        <p:nvSpPr>
          <p:cNvPr id="6" name="Shape 6"/>
          <p:cNvSpPr txBox="1"/>
          <p:nvPr>
            <p:ph type="title"/>
          </p:nvPr>
        </p:nvSpPr>
        <p:spPr>
          <a:xfrm>
            <a:off x="234450" y="575500"/>
            <a:ext cx="2046300" cy="3981000"/>
          </a:xfrm>
          <a:prstGeom prst="rect">
            <a:avLst/>
          </a:prstGeom>
          <a:noFill/>
          <a:ln>
            <a:noFill/>
          </a:ln>
        </p:spPr>
        <p:txBody>
          <a:bodyPr anchorCtr="0" anchor="t" bIns="91425" lIns="91425" rIns="91425" wrap="square" tIns="91425"/>
          <a:lstStyle>
            <a:lvl1pPr lvl="0">
              <a:spcBef>
                <a:spcPts val="0"/>
              </a:spcBef>
              <a:buClr>
                <a:srgbClr val="FFFFFF"/>
              </a:buClr>
              <a:buSzPct val="100000"/>
              <a:buFont typeface="Nunito Sans"/>
              <a:buNone/>
              <a:defRPr sz="2400">
                <a:solidFill>
                  <a:srgbClr val="FFFFFF"/>
                </a:solidFill>
                <a:latin typeface="Nunito Sans"/>
                <a:ea typeface="Nunito Sans"/>
                <a:cs typeface="Nunito Sans"/>
                <a:sym typeface="Nunito Sans"/>
              </a:defRPr>
            </a:lvl1pPr>
            <a:lvl2pPr lvl="1">
              <a:spcBef>
                <a:spcPts val="0"/>
              </a:spcBef>
              <a:buClr>
                <a:srgbClr val="FFFFFF"/>
              </a:buClr>
              <a:buSzPct val="100000"/>
              <a:buFont typeface="Nunito Sans"/>
              <a:buNone/>
              <a:defRPr sz="2400">
                <a:solidFill>
                  <a:srgbClr val="FFFFFF"/>
                </a:solidFill>
                <a:latin typeface="Nunito Sans"/>
                <a:ea typeface="Nunito Sans"/>
                <a:cs typeface="Nunito Sans"/>
                <a:sym typeface="Nunito Sans"/>
              </a:defRPr>
            </a:lvl2pPr>
            <a:lvl3pPr lvl="2">
              <a:spcBef>
                <a:spcPts val="0"/>
              </a:spcBef>
              <a:buClr>
                <a:srgbClr val="FFFFFF"/>
              </a:buClr>
              <a:buSzPct val="100000"/>
              <a:buFont typeface="Nunito Sans"/>
              <a:buNone/>
              <a:defRPr sz="2400">
                <a:solidFill>
                  <a:srgbClr val="FFFFFF"/>
                </a:solidFill>
                <a:latin typeface="Nunito Sans"/>
                <a:ea typeface="Nunito Sans"/>
                <a:cs typeface="Nunito Sans"/>
                <a:sym typeface="Nunito Sans"/>
              </a:defRPr>
            </a:lvl3pPr>
            <a:lvl4pPr lvl="3">
              <a:spcBef>
                <a:spcPts val="0"/>
              </a:spcBef>
              <a:buClr>
                <a:srgbClr val="FFFFFF"/>
              </a:buClr>
              <a:buSzPct val="100000"/>
              <a:buFont typeface="Nunito Sans"/>
              <a:buNone/>
              <a:defRPr sz="2400">
                <a:solidFill>
                  <a:srgbClr val="FFFFFF"/>
                </a:solidFill>
                <a:latin typeface="Nunito Sans"/>
                <a:ea typeface="Nunito Sans"/>
                <a:cs typeface="Nunito Sans"/>
                <a:sym typeface="Nunito Sans"/>
              </a:defRPr>
            </a:lvl4pPr>
            <a:lvl5pPr lvl="4">
              <a:spcBef>
                <a:spcPts val="0"/>
              </a:spcBef>
              <a:buClr>
                <a:srgbClr val="FFFFFF"/>
              </a:buClr>
              <a:buSzPct val="100000"/>
              <a:buFont typeface="Nunito Sans"/>
              <a:buNone/>
              <a:defRPr sz="2400">
                <a:solidFill>
                  <a:srgbClr val="FFFFFF"/>
                </a:solidFill>
                <a:latin typeface="Nunito Sans"/>
                <a:ea typeface="Nunito Sans"/>
                <a:cs typeface="Nunito Sans"/>
                <a:sym typeface="Nunito Sans"/>
              </a:defRPr>
            </a:lvl5pPr>
            <a:lvl6pPr lvl="5">
              <a:spcBef>
                <a:spcPts val="0"/>
              </a:spcBef>
              <a:buClr>
                <a:srgbClr val="FFFFFF"/>
              </a:buClr>
              <a:buSzPct val="100000"/>
              <a:buFont typeface="Nunito Sans"/>
              <a:buNone/>
              <a:defRPr sz="2400">
                <a:solidFill>
                  <a:srgbClr val="FFFFFF"/>
                </a:solidFill>
                <a:latin typeface="Nunito Sans"/>
                <a:ea typeface="Nunito Sans"/>
                <a:cs typeface="Nunito Sans"/>
                <a:sym typeface="Nunito Sans"/>
              </a:defRPr>
            </a:lvl6pPr>
            <a:lvl7pPr lvl="6">
              <a:spcBef>
                <a:spcPts val="0"/>
              </a:spcBef>
              <a:buClr>
                <a:srgbClr val="FFFFFF"/>
              </a:buClr>
              <a:buSzPct val="100000"/>
              <a:buFont typeface="Nunito Sans"/>
              <a:buNone/>
              <a:defRPr sz="2400">
                <a:solidFill>
                  <a:srgbClr val="FFFFFF"/>
                </a:solidFill>
                <a:latin typeface="Nunito Sans"/>
                <a:ea typeface="Nunito Sans"/>
                <a:cs typeface="Nunito Sans"/>
                <a:sym typeface="Nunito Sans"/>
              </a:defRPr>
            </a:lvl7pPr>
            <a:lvl8pPr lvl="7">
              <a:spcBef>
                <a:spcPts val="0"/>
              </a:spcBef>
              <a:buClr>
                <a:srgbClr val="FFFFFF"/>
              </a:buClr>
              <a:buSzPct val="100000"/>
              <a:buFont typeface="Nunito Sans"/>
              <a:buNone/>
              <a:defRPr sz="2400">
                <a:solidFill>
                  <a:srgbClr val="FFFFFF"/>
                </a:solidFill>
                <a:latin typeface="Nunito Sans"/>
                <a:ea typeface="Nunito Sans"/>
                <a:cs typeface="Nunito Sans"/>
                <a:sym typeface="Nunito Sans"/>
              </a:defRPr>
            </a:lvl8pPr>
            <a:lvl9pPr lvl="8">
              <a:spcBef>
                <a:spcPts val="0"/>
              </a:spcBef>
              <a:buClr>
                <a:srgbClr val="FFFFFF"/>
              </a:buClr>
              <a:buSzPct val="100000"/>
              <a:buFont typeface="Nunito Sans"/>
              <a:buNone/>
              <a:defRPr sz="2400">
                <a:solidFill>
                  <a:srgbClr val="FFFFFF"/>
                </a:solidFill>
                <a:latin typeface="Nunito Sans"/>
                <a:ea typeface="Nunito Sans"/>
                <a:cs typeface="Nunito Sans"/>
                <a:sym typeface="Nunito Sans"/>
              </a:defRPr>
            </a:lvl9pPr>
          </a:lstStyle>
          <a:p/>
        </p:txBody>
      </p:sp>
      <p:sp>
        <p:nvSpPr>
          <p:cNvPr id="7" name="Shape 7"/>
          <p:cNvSpPr txBox="1"/>
          <p:nvPr>
            <p:ph idx="1" type="body"/>
          </p:nvPr>
        </p:nvSpPr>
        <p:spPr>
          <a:xfrm>
            <a:off x="3090625" y="575500"/>
            <a:ext cx="5596200" cy="3981000"/>
          </a:xfrm>
          <a:prstGeom prst="rect">
            <a:avLst/>
          </a:prstGeom>
          <a:noFill/>
          <a:ln>
            <a:noFill/>
          </a:ln>
        </p:spPr>
        <p:txBody>
          <a:bodyPr anchorCtr="0" anchor="t" bIns="91425" lIns="91425" rIns="91425" wrap="square" tIns="91425"/>
          <a:lstStyle>
            <a:lvl1pPr lvl="0">
              <a:lnSpc>
                <a:spcPct val="115000"/>
              </a:lnSpc>
              <a:spcBef>
                <a:spcPts val="600"/>
              </a:spcBef>
              <a:buClr>
                <a:srgbClr val="CCCCCC"/>
              </a:buClr>
              <a:buFont typeface="Nunito Sans"/>
              <a:buChar char="▪"/>
              <a:defRPr>
                <a:solidFill>
                  <a:srgbClr val="666666"/>
                </a:solidFill>
                <a:latin typeface="Nunito Sans"/>
                <a:ea typeface="Nunito Sans"/>
                <a:cs typeface="Nunito Sans"/>
                <a:sym typeface="Nunito Sans"/>
              </a:defRPr>
            </a:lvl1pPr>
            <a:lvl2pPr lvl="1">
              <a:lnSpc>
                <a:spcPct val="115000"/>
              </a:lnSpc>
              <a:spcBef>
                <a:spcPts val="480"/>
              </a:spcBef>
              <a:buClr>
                <a:srgbClr val="CCCCCC"/>
              </a:buClr>
              <a:buFont typeface="Nunito Sans"/>
              <a:buChar char="-"/>
              <a:defRPr>
                <a:solidFill>
                  <a:srgbClr val="666666"/>
                </a:solidFill>
                <a:latin typeface="Nunito Sans"/>
                <a:ea typeface="Nunito Sans"/>
                <a:cs typeface="Nunito Sans"/>
                <a:sym typeface="Nunito Sans"/>
              </a:defRPr>
            </a:lvl2pPr>
            <a:lvl3pPr lvl="2">
              <a:lnSpc>
                <a:spcPct val="115000"/>
              </a:lnSpc>
              <a:spcBef>
                <a:spcPts val="480"/>
              </a:spcBef>
              <a:buClr>
                <a:srgbClr val="CCCCCC"/>
              </a:buClr>
              <a:buFont typeface="Nunito Sans"/>
              <a:buChar char="-"/>
              <a:defRPr>
                <a:solidFill>
                  <a:srgbClr val="666666"/>
                </a:solidFill>
                <a:latin typeface="Nunito Sans"/>
                <a:ea typeface="Nunito Sans"/>
                <a:cs typeface="Nunito Sans"/>
                <a:sym typeface="Nunito Sans"/>
              </a:defRPr>
            </a:lvl3pPr>
            <a:lvl4pPr lvl="3">
              <a:lnSpc>
                <a:spcPct val="115000"/>
              </a:lnSpc>
              <a:spcBef>
                <a:spcPts val="360"/>
              </a:spcBef>
              <a:buClr>
                <a:srgbClr val="CCCCCC"/>
              </a:buClr>
              <a:buFont typeface="Nunito Sans"/>
              <a:buChar char="-"/>
              <a:defRPr>
                <a:solidFill>
                  <a:srgbClr val="666666"/>
                </a:solidFill>
                <a:latin typeface="Nunito Sans"/>
                <a:ea typeface="Nunito Sans"/>
                <a:cs typeface="Nunito Sans"/>
                <a:sym typeface="Nunito Sans"/>
              </a:defRPr>
            </a:lvl4pPr>
            <a:lvl5pPr lvl="4">
              <a:lnSpc>
                <a:spcPct val="115000"/>
              </a:lnSpc>
              <a:spcBef>
                <a:spcPts val="360"/>
              </a:spcBef>
              <a:buClr>
                <a:srgbClr val="CCCCCC"/>
              </a:buClr>
              <a:buFont typeface="Nunito Sans"/>
              <a:buChar char="-"/>
              <a:defRPr>
                <a:solidFill>
                  <a:srgbClr val="666666"/>
                </a:solidFill>
                <a:latin typeface="Nunito Sans"/>
                <a:ea typeface="Nunito Sans"/>
                <a:cs typeface="Nunito Sans"/>
                <a:sym typeface="Nunito Sans"/>
              </a:defRPr>
            </a:lvl5pPr>
            <a:lvl6pPr lvl="5">
              <a:lnSpc>
                <a:spcPct val="115000"/>
              </a:lnSpc>
              <a:spcBef>
                <a:spcPts val="360"/>
              </a:spcBef>
              <a:buClr>
                <a:srgbClr val="CCCCCC"/>
              </a:buClr>
              <a:buFont typeface="Nunito Sans"/>
              <a:buChar char="-"/>
              <a:defRPr>
                <a:solidFill>
                  <a:srgbClr val="666666"/>
                </a:solidFill>
                <a:latin typeface="Nunito Sans"/>
                <a:ea typeface="Nunito Sans"/>
                <a:cs typeface="Nunito Sans"/>
                <a:sym typeface="Nunito Sans"/>
              </a:defRPr>
            </a:lvl6pPr>
            <a:lvl7pPr lvl="6">
              <a:lnSpc>
                <a:spcPct val="115000"/>
              </a:lnSpc>
              <a:spcBef>
                <a:spcPts val="360"/>
              </a:spcBef>
              <a:buClr>
                <a:srgbClr val="CCCCCC"/>
              </a:buClr>
              <a:buFont typeface="Nunito Sans"/>
              <a:buChar char="-"/>
              <a:defRPr>
                <a:solidFill>
                  <a:srgbClr val="666666"/>
                </a:solidFill>
                <a:latin typeface="Nunito Sans"/>
                <a:ea typeface="Nunito Sans"/>
                <a:cs typeface="Nunito Sans"/>
                <a:sym typeface="Nunito Sans"/>
              </a:defRPr>
            </a:lvl7pPr>
            <a:lvl8pPr lvl="7">
              <a:lnSpc>
                <a:spcPct val="115000"/>
              </a:lnSpc>
              <a:spcBef>
                <a:spcPts val="360"/>
              </a:spcBef>
              <a:buClr>
                <a:srgbClr val="CCCCCC"/>
              </a:buClr>
              <a:buFont typeface="Nunito Sans"/>
              <a:buChar char="-"/>
              <a:defRPr>
                <a:solidFill>
                  <a:srgbClr val="666666"/>
                </a:solidFill>
                <a:latin typeface="Nunito Sans"/>
                <a:ea typeface="Nunito Sans"/>
                <a:cs typeface="Nunito Sans"/>
                <a:sym typeface="Nunito Sans"/>
              </a:defRPr>
            </a:lvl8pPr>
            <a:lvl9pPr lvl="8">
              <a:lnSpc>
                <a:spcPct val="115000"/>
              </a:lnSpc>
              <a:spcBef>
                <a:spcPts val="360"/>
              </a:spcBef>
              <a:buClr>
                <a:srgbClr val="CCCCCC"/>
              </a:buClr>
              <a:buFont typeface="Nunito Sans"/>
              <a:buChar char="-"/>
              <a:defRPr>
                <a:solidFill>
                  <a:srgbClr val="666666"/>
                </a:solidFill>
                <a:latin typeface="Nunito Sans"/>
                <a:ea typeface="Nunito Sans"/>
                <a:cs typeface="Nunito Sans"/>
                <a:sym typeface="Nunito Sans"/>
              </a:defRPr>
            </a:lvl9pPr>
          </a:lstStyle>
          <a:p/>
        </p:txBody>
      </p:sp>
      <p:sp>
        <p:nvSpPr>
          <p:cNvPr id="8" name="Shape 8"/>
          <p:cNvSpPr txBox="1"/>
          <p:nvPr>
            <p:ph idx="12" type="sldNum"/>
          </p:nvPr>
        </p:nvSpPr>
        <p:spPr>
          <a:xfrm>
            <a:off x="8556784" y="4749851"/>
            <a:ext cx="548700" cy="393600"/>
          </a:xfrm>
          <a:prstGeom prst="rect">
            <a:avLst/>
          </a:prstGeom>
          <a:noFill/>
          <a:ln>
            <a:noFill/>
          </a:ln>
        </p:spPr>
        <p:txBody>
          <a:bodyPr anchorCtr="0" anchor="ctr" bIns="91425" lIns="91425" rIns="91425" wrap="square" tIns="91425">
            <a:noAutofit/>
          </a:bodyPr>
          <a:lstStyle/>
          <a:p>
            <a:pPr lvl="0" algn="r">
              <a:spcBef>
                <a:spcPts val="0"/>
              </a:spcBef>
              <a:buNone/>
            </a:pPr>
            <a:fld id="{00000000-1234-1234-1234-123412341234}" type="slidenum">
              <a:rPr lang="en" sz="1000">
                <a:solidFill>
                  <a:srgbClr val="CCCCCC"/>
                </a:solidFill>
                <a:latin typeface="Nunito Sans"/>
                <a:ea typeface="Nunito Sans"/>
                <a:cs typeface="Nunito Sans"/>
                <a:sym typeface="Nunito Sans"/>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0.jp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 Id="rId3"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 Id="rId3"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xml"/><Relationship Id="rId3" Type="http://schemas.openxmlformats.org/officeDocument/2006/relationships/image" Target="../media/image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xml"/><Relationship Id="rId3"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xml"/><Relationship Id="rId3" Type="http://schemas.openxmlformats.org/officeDocument/2006/relationships/image" Target="../media/image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 Id="rId3" Type="http://schemas.openxmlformats.org/officeDocument/2006/relationships/image" Target="../media/image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 Id="rId3" Type="http://schemas.openxmlformats.org/officeDocument/2006/relationships/image" Target="../media/image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 Id="rId3"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90" name="Shape 90"/>
        <p:cNvGrpSpPr/>
        <p:nvPr/>
      </p:nvGrpSpPr>
      <p:grpSpPr>
        <a:xfrm>
          <a:off x="0" y="0"/>
          <a:ext cx="0" cy="0"/>
          <a:chOff x="0" y="0"/>
          <a:chExt cx="0" cy="0"/>
        </a:xfrm>
      </p:grpSpPr>
      <p:sp>
        <p:nvSpPr>
          <p:cNvPr id="91" name="Shape 91"/>
          <p:cNvSpPr txBox="1"/>
          <p:nvPr>
            <p:ph type="ctrTitle"/>
          </p:nvPr>
        </p:nvSpPr>
        <p:spPr>
          <a:xfrm>
            <a:off x="468925" y="2387250"/>
            <a:ext cx="3636600" cy="2259000"/>
          </a:xfrm>
          <a:prstGeom prst="rect">
            <a:avLst/>
          </a:prstGeom>
        </p:spPr>
        <p:txBody>
          <a:bodyPr anchorCtr="0" anchor="t" bIns="91425" lIns="91425" rIns="91425" wrap="square" tIns="91425">
            <a:noAutofit/>
          </a:bodyPr>
          <a:lstStyle/>
          <a:p>
            <a:pPr lvl="0">
              <a:spcBef>
                <a:spcPts val="0"/>
              </a:spcBef>
              <a:buNone/>
            </a:pPr>
            <a:r>
              <a:rPr b="0" lang="en">
                <a:latin typeface="Nunito Sans Light"/>
                <a:ea typeface="Nunito Sans Light"/>
                <a:cs typeface="Nunito Sans Light"/>
                <a:sym typeface="Nunito Sans Light"/>
              </a:rPr>
              <a:t>RTC Data Project</a:t>
            </a:r>
          </a:p>
          <a:p>
            <a:pPr lvl="0">
              <a:spcBef>
                <a:spcPts val="0"/>
              </a:spcBef>
              <a:buNone/>
            </a:pPr>
            <a:r>
              <a:rPr b="0" lang="en" sz="1800">
                <a:solidFill>
                  <a:srgbClr val="999999"/>
                </a:solidFill>
                <a:latin typeface="Nunito Sans Light"/>
                <a:ea typeface="Nunito Sans Light"/>
                <a:cs typeface="Nunito Sans Light"/>
                <a:sym typeface="Nunito Sans Light"/>
              </a:rPr>
              <a:t>Ashley Otero</a:t>
            </a:r>
          </a:p>
          <a:p>
            <a:pPr lvl="0">
              <a:spcBef>
                <a:spcPts val="0"/>
              </a:spcBef>
              <a:buNone/>
            </a:pPr>
            <a:r>
              <a:rPr b="0" lang="en" sz="1800">
                <a:solidFill>
                  <a:srgbClr val="999999"/>
                </a:solidFill>
                <a:latin typeface="Nunito Sans Light"/>
                <a:ea typeface="Nunito Sans Light"/>
                <a:cs typeface="Nunito Sans Light"/>
                <a:sym typeface="Nunito Sans Light"/>
              </a:rPr>
              <a:t>HCI 598</a:t>
            </a:r>
          </a:p>
        </p:txBody>
      </p:sp>
      <p:pic>
        <p:nvPicPr>
          <p:cNvPr id="92" name="Shape 92"/>
          <p:cNvPicPr preferRelativeResize="0"/>
          <p:nvPr/>
        </p:nvPicPr>
        <p:blipFill>
          <a:blip r:embed="rId4">
            <a:alphaModFix/>
          </a:blip>
          <a:stretch>
            <a:fillRect/>
          </a:stretch>
        </p:blipFill>
        <p:spPr>
          <a:xfrm>
            <a:off x="597000" y="1022825"/>
            <a:ext cx="3380451" cy="12832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3" name="Shape 233"/>
        <p:cNvGrpSpPr/>
        <p:nvPr/>
      </p:nvGrpSpPr>
      <p:grpSpPr>
        <a:xfrm>
          <a:off x="0" y="0"/>
          <a:ext cx="0" cy="0"/>
          <a:chOff x="0" y="0"/>
          <a:chExt cx="0" cy="0"/>
        </a:xfrm>
      </p:grpSpPr>
      <p:sp>
        <p:nvSpPr>
          <p:cNvPr id="234" name="Shape 234"/>
          <p:cNvSpPr txBox="1"/>
          <p:nvPr>
            <p:ph type="title"/>
          </p:nvPr>
        </p:nvSpPr>
        <p:spPr>
          <a:xfrm>
            <a:off x="234375" y="386675"/>
            <a:ext cx="2046300" cy="1364100"/>
          </a:xfrm>
          <a:prstGeom prst="rect">
            <a:avLst/>
          </a:prstGeom>
        </p:spPr>
        <p:txBody>
          <a:bodyPr anchorCtr="0" anchor="b" bIns="91425" lIns="91425" rIns="91425" wrap="square" tIns="91425">
            <a:noAutofit/>
          </a:bodyPr>
          <a:lstStyle/>
          <a:p>
            <a:pPr lvl="0" rtl="0">
              <a:spcBef>
                <a:spcPts val="0"/>
              </a:spcBef>
              <a:buNone/>
            </a:pPr>
            <a:r>
              <a:rPr lang="en"/>
              <a:t>The Prototype: Site Pages</a:t>
            </a:r>
          </a:p>
        </p:txBody>
      </p:sp>
      <p:sp>
        <p:nvSpPr>
          <p:cNvPr id="235" name="Shape 235"/>
          <p:cNvSpPr txBox="1"/>
          <p:nvPr>
            <p:ph idx="12" type="sldNum"/>
          </p:nvPr>
        </p:nvSpPr>
        <p:spPr>
          <a:xfrm>
            <a:off x="8556784" y="4749851"/>
            <a:ext cx="548700" cy="393600"/>
          </a:xfrm>
          <a:prstGeom prst="rect">
            <a:avLst/>
          </a:prstGeom>
        </p:spPr>
        <p:txBody>
          <a:bodyPr anchorCtr="0" anchor="ctr" bIns="91425" lIns="91425" rIns="91425" wrap="square" tIns="91425">
            <a:noAutofit/>
          </a:bodyPr>
          <a:lstStyle/>
          <a:p>
            <a:pPr lvl="0" rtl="0">
              <a:spcBef>
                <a:spcPts val="0"/>
              </a:spcBef>
              <a:buNone/>
            </a:pPr>
            <a:fld id="{00000000-1234-1234-1234-123412341234}" type="slidenum">
              <a:rPr lang="en">
                <a:solidFill>
                  <a:srgbClr val="FFFFFF"/>
                </a:solidFill>
              </a:rPr>
              <a:t>‹#›</a:t>
            </a:fld>
          </a:p>
        </p:txBody>
      </p:sp>
      <p:sp>
        <p:nvSpPr>
          <p:cNvPr id="236" name="Shape 236"/>
          <p:cNvSpPr txBox="1"/>
          <p:nvPr>
            <p:ph idx="1" type="body"/>
          </p:nvPr>
        </p:nvSpPr>
        <p:spPr>
          <a:xfrm>
            <a:off x="-100125" y="1750775"/>
            <a:ext cx="2380800" cy="3317700"/>
          </a:xfrm>
          <a:prstGeom prst="rect">
            <a:avLst/>
          </a:prstGeom>
        </p:spPr>
        <p:txBody>
          <a:bodyPr anchorCtr="0" anchor="t" bIns="91425" lIns="91425" rIns="91425" wrap="square" tIns="91425">
            <a:noAutofit/>
          </a:bodyPr>
          <a:lstStyle/>
          <a:p>
            <a:pPr indent="-304800" lvl="0" marL="457200" rtl="0">
              <a:spcBef>
                <a:spcPts val="0"/>
              </a:spcBef>
              <a:spcAft>
                <a:spcPts val="0"/>
              </a:spcAft>
              <a:buClr>
                <a:schemeClr val="dk2"/>
              </a:buClr>
              <a:buSzPct val="100000"/>
            </a:pPr>
            <a:r>
              <a:rPr lang="en">
                <a:solidFill>
                  <a:schemeClr val="dk2"/>
                </a:solidFill>
                <a:highlight>
                  <a:srgbClr val="FFFFFF"/>
                </a:highlight>
              </a:rPr>
              <a:t>Details including: location, technical specifications, photos, and climate data</a:t>
            </a:r>
          </a:p>
          <a:p>
            <a:pPr indent="-304800" lvl="0" marL="457200" rtl="0">
              <a:spcBef>
                <a:spcPts val="0"/>
              </a:spcBef>
              <a:spcAft>
                <a:spcPts val="0"/>
              </a:spcAft>
              <a:buClr>
                <a:schemeClr val="dk2"/>
              </a:buClr>
              <a:buSzPct val="100000"/>
            </a:pPr>
            <a:r>
              <a:rPr lang="en">
                <a:solidFill>
                  <a:schemeClr val="dk2"/>
                </a:solidFill>
                <a:highlight>
                  <a:srgbClr val="FFFFFF"/>
                </a:highlight>
              </a:rPr>
              <a:t>Contains both systems (weather and baseline) </a:t>
            </a:r>
          </a:p>
          <a:p>
            <a:pPr indent="-304800" lvl="0" marL="457200" rtl="0">
              <a:spcBef>
                <a:spcPts val="0"/>
              </a:spcBef>
              <a:buClr>
                <a:schemeClr val="dk2"/>
              </a:buClr>
              <a:buSzPct val="100000"/>
            </a:pPr>
            <a:r>
              <a:rPr lang="en">
                <a:solidFill>
                  <a:schemeClr val="dk2"/>
                </a:solidFill>
                <a:highlight>
                  <a:srgbClr val="FFFFFF"/>
                </a:highlight>
              </a:rPr>
              <a:t>System data types</a:t>
            </a:r>
          </a:p>
        </p:txBody>
      </p:sp>
      <p:pic>
        <p:nvPicPr>
          <p:cNvPr id="237" name="Shape 237"/>
          <p:cNvPicPr preferRelativeResize="0"/>
          <p:nvPr/>
        </p:nvPicPr>
        <p:blipFill>
          <a:blip r:embed="rId3">
            <a:alphaModFix/>
          </a:blip>
          <a:stretch>
            <a:fillRect/>
          </a:stretch>
        </p:blipFill>
        <p:spPr>
          <a:xfrm>
            <a:off x="3622025" y="152400"/>
            <a:ext cx="4506930" cy="48387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1" name="Shape 241"/>
        <p:cNvGrpSpPr/>
        <p:nvPr/>
      </p:nvGrpSpPr>
      <p:grpSpPr>
        <a:xfrm>
          <a:off x="0" y="0"/>
          <a:ext cx="0" cy="0"/>
          <a:chOff x="0" y="0"/>
          <a:chExt cx="0" cy="0"/>
        </a:xfrm>
      </p:grpSpPr>
      <p:sp>
        <p:nvSpPr>
          <p:cNvPr id="242" name="Shape 242"/>
          <p:cNvSpPr txBox="1"/>
          <p:nvPr>
            <p:ph type="title"/>
          </p:nvPr>
        </p:nvSpPr>
        <p:spPr>
          <a:xfrm>
            <a:off x="234450" y="575500"/>
            <a:ext cx="2046300" cy="1364100"/>
          </a:xfrm>
          <a:prstGeom prst="rect">
            <a:avLst/>
          </a:prstGeom>
        </p:spPr>
        <p:txBody>
          <a:bodyPr anchorCtr="0" anchor="b" bIns="91425" lIns="91425" rIns="91425" wrap="square" tIns="91425">
            <a:noAutofit/>
          </a:bodyPr>
          <a:lstStyle/>
          <a:p>
            <a:pPr lvl="0" rtl="0">
              <a:spcBef>
                <a:spcPts val="0"/>
              </a:spcBef>
              <a:buNone/>
            </a:pPr>
            <a:r>
              <a:rPr lang="en"/>
              <a:t>The Prototype: Site Pages - Query</a:t>
            </a:r>
          </a:p>
        </p:txBody>
      </p:sp>
      <p:sp>
        <p:nvSpPr>
          <p:cNvPr id="243" name="Shape 243"/>
          <p:cNvSpPr txBox="1"/>
          <p:nvPr>
            <p:ph idx="12" type="sldNum"/>
          </p:nvPr>
        </p:nvSpPr>
        <p:spPr>
          <a:xfrm>
            <a:off x="8556784" y="4749851"/>
            <a:ext cx="548700" cy="393600"/>
          </a:xfrm>
          <a:prstGeom prst="rect">
            <a:avLst/>
          </a:prstGeom>
        </p:spPr>
        <p:txBody>
          <a:bodyPr anchorCtr="0" anchor="ctr" bIns="91425" lIns="91425" rIns="91425" wrap="square" tIns="91425">
            <a:noAutofit/>
          </a:bodyPr>
          <a:lstStyle/>
          <a:p>
            <a:pPr lvl="0" rtl="0">
              <a:spcBef>
                <a:spcPts val="0"/>
              </a:spcBef>
              <a:buNone/>
            </a:pPr>
            <a:fld id="{00000000-1234-1234-1234-123412341234}" type="slidenum">
              <a:rPr lang="en">
                <a:solidFill>
                  <a:srgbClr val="FFFFFF"/>
                </a:solidFill>
              </a:rPr>
              <a:t>‹#›</a:t>
            </a:fld>
          </a:p>
        </p:txBody>
      </p:sp>
      <p:sp>
        <p:nvSpPr>
          <p:cNvPr id="244" name="Shape 244"/>
          <p:cNvSpPr txBox="1"/>
          <p:nvPr>
            <p:ph idx="1" type="body"/>
          </p:nvPr>
        </p:nvSpPr>
        <p:spPr>
          <a:xfrm>
            <a:off x="-100125" y="2004325"/>
            <a:ext cx="2380800" cy="3064200"/>
          </a:xfrm>
          <a:prstGeom prst="rect">
            <a:avLst/>
          </a:prstGeom>
        </p:spPr>
        <p:txBody>
          <a:bodyPr anchorCtr="0" anchor="t" bIns="91425" lIns="91425" rIns="91425" wrap="square" tIns="91425">
            <a:noAutofit/>
          </a:bodyPr>
          <a:lstStyle/>
          <a:p>
            <a:pPr indent="-304800" lvl="0" marL="457200" rtl="0">
              <a:spcBef>
                <a:spcPts val="0"/>
              </a:spcBef>
              <a:spcAft>
                <a:spcPts val="0"/>
              </a:spcAft>
              <a:buClr>
                <a:schemeClr val="dk2"/>
              </a:buClr>
              <a:buSzPct val="100000"/>
            </a:pPr>
            <a:r>
              <a:rPr lang="en">
                <a:solidFill>
                  <a:schemeClr val="dk2"/>
                </a:solidFill>
                <a:highlight>
                  <a:srgbClr val="FFFFFF"/>
                </a:highlight>
              </a:rPr>
              <a:t>User can select a date range from either available system</a:t>
            </a:r>
          </a:p>
          <a:p>
            <a:pPr indent="-304800" lvl="0" marL="457200" rtl="0">
              <a:spcBef>
                <a:spcPts val="0"/>
              </a:spcBef>
              <a:buClr>
                <a:schemeClr val="dk2"/>
              </a:buClr>
              <a:buSzPct val="100000"/>
            </a:pPr>
            <a:r>
              <a:rPr lang="en">
                <a:solidFill>
                  <a:schemeClr val="dk2"/>
                </a:solidFill>
                <a:highlight>
                  <a:srgbClr val="FFFFFF"/>
                </a:highlight>
              </a:rPr>
              <a:t>System automatically queries the database for the limits of available data</a:t>
            </a:r>
          </a:p>
        </p:txBody>
      </p:sp>
      <p:pic>
        <p:nvPicPr>
          <p:cNvPr id="245" name="Shape 245"/>
          <p:cNvPicPr preferRelativeResize="0"/>
          <p:nvPr/>
        </p:nvPicPr>
        <p:blipFill>
          <a:blip r:embed="rId3">
            <a:alphaModFix/>
          </a:blip>
          <a:stretch>
            <a:fillRect/>
          </a:stretch>
        </p:blipFill>
        <p:spPr>
          <a:xfrm>
            <a:off x="2739043" y="1039650"/>
            <a:ext cx="6227533" cy="306419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9" name="Shape 249"/>
        <p:cNvGrpSpPr/>
        <p:nvPr/>
      </p:nvGrpSpPr>
      <p:grpSpPr>
        <a:xfrm>
          <a:off x="0" y="0"/>
          <a:ext cx="0" cy="0"/>
          <a:chOff x="0" y="0"/>
          <a:chExt cx="0" cy="0"/>
        </a:xfrm>
      </p:grpSpPr>
      <p:sp>
        <p:nvSpPr>
          <p:cNvPr id="250" name="Shape 250"/>
          <p:cNvSpPr txBox="1"/>
          <p:nvPr>
            <p:ph idx="1" type="body"/>
          </p:nvPr>
        </p:nvSpPr>
        <p:spPr>
          <a:xfrm>
            <a:off x="-100125" y="2004325"/>
            <a:ext cx="2380800" cy="3064200"/>
          </a:xfrm>
          <a:prstGeom prst="rect">
            <a:avLst/>
          </a:prstGeom>
        </p:spPr>
        <p:txBody>
          <a:bodyPr anchorCtr="0" anchor="t" bIns="91425" lIns="91425" rIns="91425" wrap="square" tIns="91425">
            <a:noAutofit/>
          </a:bodyPr>
          <a:lstStyle/>
          <a:p>
            <a:pPr indent="-304800" lvl="0" marL="457200" rtl="0">
              <a:spcBef>
                <a:spcPts val="0"/>
              </a:spcBef>
              <a:spcAft>
                <a:spcPts val="0"/>
              </a:spcAft>
              <a:buClr>
                <a:schemeClr val="dk2"/>
              </a:buClr>
              <a:buSzPct val="100000"/>
            </a:pPr>
            <a:r>
              <a:rPr lang="en">
                <a:solidFill>
                  <a:schemeClr val="dk2"/>
                </a:solidFill>
                <a:highlight>
                  <a:srgbClr val="FFFFFF"/>
                </a:highlight>
              </a:rPr>
              <a:t>User selects one or more data types and clicks “Build Query”</a:t>
            </a:r>
          </a:p>
          <a:p>
            <a:pPr indent="-304800" lvl="0" marL="457200" rtl="0">
              <a:spcBef>
                <a:spcPts val="0"/>
              </a:spcBef>
              <a:spcAft>
                <a:spcPts val="0"/>
              </a:spcAft>
              <a:buClr>
                <a:schemeClr val="dk2"/>
              </a:buClr>
              <a:buSzPct val="100000"/>
            </a:pPr>
            <a:r>
              <a:rPr lang="en">
                <a:solidFill>
                  <a:schemeClr val="dk2"/>
                </a:solidFill>
                <a:highlight>
                  <a:srgbClr val="FFFFFF"/>
                </a:highlight>
              </a:rPr>
              <a:t>Database builds the query, user’s browser will prompt them to save a CSV</a:t>
            </a:r>
          </a:p>
          <a:p>
            <a:pPr indent="-304800" lvl="0" marL="457200" rtl="0">
              <a:spcBef>
                <a:spcPts val="0"/>
              </a:spcBef>
              <a:buClr>
                <a:schemeClr val="dk2"/>
              </a:buClr>
              <a:buSzPct val="100000"/>
            </a:pPr>
            <a:r>
              <a:rPr lang="en">
                <a:solidFill>
                  <a:schemeClr val="dk2"/>
                </a:solidFill>
                <a:highlight>
                  <a:srgbClr val="FFFFFF"/>
                </a:highlight>
              </a:rPr>
              <a:t>The file will reflect the data types as columns, days as rows</a:t>
            </a:r>
          </a:p>
        </p:txBody>
      </p:sp>
      <p:sp>
        <p:nvSpPr>
          <p:cNvPr id="251" name="Shape 251"/>
          <p:cNvSpPr txBox="1"/>
          <p:nvPr>
            <p:ph type="title"/>
          </p:nvPr>
        </p:nvSpPr>
        <p:spPr>
          <a:xfrm>
            <a:off x="234450" y="575500"/>
            <a:ext cx="2046300" cy="1364100"/>
          </a:xfrm>
          <a:prstGeom prst="rect">
            <a:avLst/>
          </a:prstGeom>
        </p:spPr>
        <p:txBody>
          <a:bodyPr anchorCtr="0" anchor="b" bIns="91425" lIns="91425" rIns="91425" wrap="square" tIns="91425">
            <a:noAutofit/>
          </a:bodyPr>
          <a:lstStyle/>
          <a:p>
            <a:pPr lvl="0" rtl="0">
              <a:spcBef>
                <a:spcPts val="0"/>
              </a:spcBef>
              <a:buNone/>
            </a:pPr>
            <a:r>
              <a:rPr lang="en"/>
              <a:t>The Prototype: Site Pages - Results</a:t>
            </a:r>
          </a:p>
        </p:txBody>
      </p:sp>
      <p:sp>
        <p:nvSpPr>
          <p:cNvPr id="252" name="Shape 252"/>
          <p:cNvSpPr txBox="1"/>
          <p:nvPr>
            <p:ph idx="12" type="sldNum"/>
          </p:nvPr>
        </p:nvSpPr>
        <p:spPr>
          <a:xfrm>
            <a:off x="8556784" y="4749851"/>
            <a:ext cx="548700" cy="393600"/>
          </a:xfrm>
          <a:prstGeom prst="rect">
            <a:avLst/>
          </a:prstGeom>
        </p:spPr>
        <p:txBody>
          <a:bodyPr anchorCtr="0" anchor="ctr" bIns="91425" lIns="91425" rIns="91425" wrap="square" tIns="91425">
            <a:noAutofit/>
          </a:bodyPr>
          <a:lstStyle/>
          <a:p>
            <a:pPr lvl="0" rtl="0">
              <a:spcBef>
                <a:spcPts val="0"/>
              </a:spcBef>
              <a:buNone/>
            </a:pPr>
            <a:fld id="{00000000-1234-1234-1234-123412341234}" type="slidenum">
              <a:rPr lang="en">
                <a:solidFill>
                  <a:srgbClr val="FFFFFF"/>
                </a:solidFill>
              </a:rPr>
              <a:t>‹#›</a:t>
            </a:fld>
          </a:p>
        </p:txBody>
      </p:sp>
      <p:pic>
        <p:nvPicPr>
          <p:cNvPr id="253" name="Shape 253"/>
          <p:cNvPicPr preferRelativeResize="0"/>
          <p:nvPr/>
        </p:nvPicPr>
        <p:blipFill rotWithShape="1">
          <a:blip r:embed="rId3">
            <a:alphaModFix/>
          </a:blip>
          <a:srcRect b="0" l="0" r="27567" t="0"/>
          <a:stretch/>
        </p:blipFill>
        <p:spPr>
          <a:xfrm>
            <a:off x="3509425" y="461475"/>
            <a:ext cx="4750224" cy="422055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7" name="Shape 257"/>
        <p:cNvGrpSpPr/>
        <p:nvPr/>
      </p:nvGrpSpPr>
      <p:grpSpPr>
        <a:xfrm>
          <a:off x="0" y="0"/>
          <a:ext cx="0" cy="0"/>
          <a:chOff x="0" y="0"/>
          <a:chExt cx="0" cy="0"/>
        </a:xfrm>
      </p:grpSpPr>
      <p:sp>
        <p:nvSpPr>
          <p:cNvPr id="258" name="Shape 258"/>
          <p:cNvSpPr txBox="1"/>
          <p:nvPr>
            <p:ph idx="1" type="body"/>
          </p:nvPr>
        </p:nvSpPr>
        <p:spPr>
          <a:xfrm>
            <a:off x="-100125" y="1791575"/>
            <a:ext cx="2380800" cy="3064200"/>
          </a:xfrm>
          <a:prstGeom prst="rect">
            <a:avLst/>
          </a:prstGeom>
        </p:spPr>
        <p:txBody>
          <a:bodyPr anchorCtr="0" anchor="t" bIns="91425" lIns="91425" rIns="91425" wrap="square" tIns="91425">
            <a:noAutofit/>
          </a:bodyPr>
          <a:lstStyle/>
          <a:p>
            <a:pPr indent="-304800" lvl="0" marL="457200" rtl="0">
              <a:spcBef>
                <a:spcPts val="0"/>
              </a:spcBef>
              <a:spcAft>
                <a:spcPts val="0"/>
              </a:spcAft>
              <a:buClr>
                <a:schemeClr val="dk2"/>
              </a:buClr>
              <a:buSzPct val="100000"/>
            </a:pPr>
            <a:r>
              <a:rPr lang="en">
                <a:solidFill>
                  <a:schemeClr val="dk2"/>
                </a:solidFill>
                <a:highlight>
                  <a:srgbClr val="FFFFFF"/>
                </a:highlight>
              </a:rPr>
              <a:t>Adjusting the date range/time</a:t>
            </a:r>
          </a:p>
          <a:p>
            <a:pPr indent="-304800" lvl="0" marL="457200" rtl="0">
              <a:spcBef>
                <a:spcPts val="0"/>
              </a:spcBef>
              <a:spcAft>
                <a:spcPts val="0"/>
              </a:spcAft>
              <a:buClr>
                <a:schemeClr val="dk2"/>
              </a:buClr>
              <a:buSzPct val="100000"/>
            </a:pPr>
            <a:r>
              <a:rPr lang="en">
                <a:solidFill>
                  <a:schemeClr val="dk2"/>
                </a:solidFill>
                <a:highlight>
                  <a:srgbClr val="FFFFFF"/>
                </a:highlight>
              </a:rPr>
              <a:t>Zooming in or out to increase or decrease the focus on a particular set of data</a:t>
            </a:r>
          </a:p>
          <a:p>
            <a:pPr indent="-304800" lvl="0" marL="457200" rtl="0">
              <a:spcBef>
                <a:spcPts val="0"/>
              </a:spcBef>
              <a:spcAft>
                <a:spcPts val="0"/>
              </a:spcAft>
              <a:buClr>
                <a:schemeClr val="dk2"/>
              </a:buClr>
              <a:buSzPct val="100000"/>
            </a:pPr>
            <a:r>
              <a:rPr lang="en">
                <a:solidFill>
                  <a:schemeClr val="dk2"/>
                </a:solidFill>
                <a:highlight>
                  <a:srgbClr val="FFFFFF"/>
                </a:highlight>
              </a:rPr>
              <a:t>Filter by toggling the specific modules that can be compared side by side</a:t>
            </a:r>
          </a:p>
          <a:p>
            <a:pPr indent="-304800" lvl="0" marL="457200" rtl="0">
              <a:spcBef>
                <a:spcPts val="0"/>
              </a:spcBef>
              <a:buClr>
                <a:schemeClr val="dk2"/>
              </a:buClr>
              <a:buSzPct val="100000"/>
            </a:pPr>
            <a:r>
              <a:rPr lang="en">
                <a:solidFill>
                  <a:schemeClr val="dk2"/>
                </a:solidFill>
                <a:highlight>
                  <a:srgbClr val="FFFFFF"/>
                </a:highlight>
              </a:rPr>
              <a:t>Users can download a snapshot of the visualization as PNG, JPG, PDF, or SVG</a:t>
            </a:r>
          </a:p>
        </p:txBody>
      </p:sp>
      <p:sp>
        <p:nvSpPr>
          <p:cNvPr id="259" name="Shape 259"/>
          <p:cNvSpPr txBox="1"/>
          <p:nvPr>
            <p:ph type="title"/>
          </p:nvPr>
        </p:nvSpPr>
        <p:spPr>
          <a:xfrm>
            <a:off x="234375" y="349225"/>
            <a:ext cx="2046300" cy="1364100"/>
          </a:xfrm>
          <a:prstGeom prst="rect">
            <a:avLst/>
          </a:prstGeom>
        </p:spPr>
        <p:txBody>
          <a:bodyPr anchorCtr="0" anchor="b" bIns="91425" lIns="91425" rIns="91425" wrap="square" tIns="91425">
            <a:noAutofit/>
          </a:bodyPr>
          <a:lstStyle/>
          <a:p>
            <a:pPr lvl="0" rtl="0">
              <a:spcBef>
                <a:spcPts val="0"/>
              </a:spcBef>
              <a:buNone/>
            </a:pPr>
            <a:r>
              <a:rPr lang="en"/>
              <a:t>The Prototype: Visualization</a:t>
            </a:r>
          </a:p>
        </p:txBody>
      </p:sp>
      <p:sp>
        <p:nvSpPr>
          <p:cNvPr id="260" name="Shape 260"/>
          <p:cNvSpPr txBox="1"/>
          <p:nvPr>
            <p:ph idx="12" type="sldNum"/>
          </p:nvPr>
        </p:nvSpPr>
        <p:spPr>
          <a:xfrm>
            <a:off x="8556784" y="4749851"/>
            <a:ext cx="548700" cy="393600"/>
          </a:xfrm>
          <a:prstGeom prst="rect">
            <a:avLst/>
          </a:prstGeom>
        </p:spPr>
        <p:txBody>
          <a:bodyPr anchorCtr="0" anchor="ctr" bIns="91425" lIns="91425" rIns="91425" wrap="square" tIns="91425">
            <a:noAutofit/>
          </a:bodyPr>
          <a:lstStyle/>
          <a:p>
            <a:pPr lvl="0" rtl="0">
              <a:spcBef>
                <a:spcPts val="0"/>
              </a:spcBef>
              <a:buNone/>
            </a:pPr>
            <a:fld id="{00000000-1234-1234-1234-123412341234}" type="slidenum">
              <a:rPr lang="en">
                <a:solidFill>
                  <a:srgbClr val="FFFFFF"/>
                </a:solidFill>
              </a:rPr>
              <a:t>‹#›</a:t>
            </a:fld>
          </a:p>
        </p:txBody>
      </p:sp>
      <p:pic>
        <p:nvPicPr>
          <p:cNvPr id="261" name="Shape 261"/>
          <p:cNvPicPr preferRelativeResize="0"/>
          <p:nvPr/>
        </p:nvPicPr>
        <p:blipFill>
          <a:blip r:embed="rId3">
            <a:alphaModFix/>
          </a:blip>
          <a:stretch>
            <a:fillRect/>
          </a:stretch>
        </p:blipFill>
        <p:spPr>
          <a:xfrm>
            <a:off x="2933725" y="349225"/>
            <a:ext cx="5896700" cy="444505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5" name="Shape 265"/>
        <p:cNvGrpSpPr/>
        <p:nvPr/>
      </p:nvGrpSpPr>
      <p:grpSpPr>
        <a:xfrm>
          <a:off x="0" y="0"/>
          <a:ext cx="0" cy="0"/>
          <a:chOff x="0" y="0"/>
          <a:chExt cx="0" cy="0"/>
        </a:xfrm>
      </p:grpSpPr>
      <p:sp>
        <p:nvSpPr>
          <p:cNvPr id="266" name="Shape 266"/>
          <p:cNvSpPr txBox="1"/>
          <p:nvPr>
            <p:ph type="title"/>
          </p:nvPr>
        </p:nvSpPr>
        <p:spPr>
          <a:xfrm>
            <a:off x="234450" y="575500"/>
            <a:ext cx="2046300" cy="1364100"/>
          </a:xfrm>
          <a:prstGeom prst="rect">
            <a:avLst/>
          </a:prstGeom>
        </p:spPr>
        <p:txBody>
          <a:bodyPr anchorCtr="0" anchor="b" bIns="91425" lIns="91425" rIns="91425" wrap="square" tIns="91425">
            <a:noAutofit/>
          </a:bodyPr>
          <a:lstStyle/>
          <a:p>
            <a:pPr lvl="0">
              <a:spcBef>
                <a:spcPts val="0"/>
              </a:spcBef>
              <a:buNone/>
            </a:pPr>
            <a:r>
              <a:rPr lang="en"/>
              <a:t>The Prototype: Visualization</a:t>
            </a:r>
          </a:p>
          <a:p>
            <a:pPr lvl="0" rtl="0">
              <a:spcBef>
                <a:spcPts val="0"/>
              </a:spcBef>
              <a:buNone/>
            </a:pPr>
            <a:r>
              <a:rPr lang="en"/>
              <a:t>(hover state)</a:t>
            </a:r>
          </a:p>
        </p:txBody>
      </p:sp>
      <p:sp>
        <p:nvSpPr>
          <p:cNvPr id="267" name="Shape 267"/>
          <p:cNvSpPr txBox="1"/>
          <p:nvPr>
            <p:ph idx="12" type="sldNum"/>
          </p:nvPr>
        </p:nvSpPr>
        <p:spPr>
          <a:xfrm>
            <a:off x="8556784" y="4749851"/>
            <a:ext cx="548700" cy="393600"/>
          </a:xfrm>
          <a:prstGeom prst="rect">
            <a:avLst/>
          </a:prstGeom>
        </p:spPr>
        <p:txBody>
          <a:bodyPr anchorCtr="0" anchor="ctr" bIns="91425" lIns="91425" rIns="91425" wrap="square" tIns="91425">
            <a:noAutofit/>
          </a:bodyPr>
          <a:lstStyle/>
          <a:p>
            <a:pPr lvl="0" rtl="0">
              <a:spcBef>
                <a:spcPts val="0"/>
              </a:spcBef>
              <a:buNone/>
            </a:pPr>
            <a:fld id="{00000000-1234-1234-1234-123412341234}" type="slidenum">
              <a:rPr lang="en">
                <a:solidFill>
                  <a:srgbClr val="FFFFFF"/>
                </a:solidFill>
              </a:rPr>
              <a:t>‹#›</a:t>
            </a:fld>
          </a:p>
        </p:txBody>
      </p:sp>
      <p:pic>
        <p:nvPicPr>
          <p:cNvPr id="268" name="Shape 268"/>
          <p:cNvPicPr preferRelativeResize="0"/>
          <p:nvPr/>
        </p:nvPicPr>
        <p:blipFill>
          <a:blip r:embed="rId3">
            <a:alphaModFix/>
          </a:blip>
          <a:stretch>
            <a:fillRect/>
          </a:stretch>
        </p:blipFill>
        <p:spPr>
          <a:xfrm>
            <a:off x="2665600" y="924413"/>
            <a:ext cx="6439875" cy="32946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2" name="Shape 272"/>
        <p:cNvGrpSpPr/>
        <p:nvPr/>
      </p:nvGrpSpPr>
      <p:grpSpPr>
        <a:xfrm>
          <a:off x="0" y="0"/>
          <a:ext cx="0" cy="0"/>
          <a:chOff x="0" y="0"/>
          <a:chExt cx="0" cy="0"/>
        </a:xfrm>
      </p:grpSpPr>
      <p:sp>
        <p:nvSpPr>
          <p:cNvPr id="273" name="Shape 273"/>
          <p:cNvSpPr txBox="1"/>
          <p:nvPr>
            <p:ph type="title"/>
          </p:nvPr>
        </p:nvSpPr>
        <p:spPr>
          <a:xfrm>
            <a:off x="234450" y="575500"/>
            <a:ext cx="2046300" cy="3981000"/>
          </a:xfrm>
          <a:prstGeom prst="rect">
            <a:avLst/>
          </a:prstGeom>
        </p:spPr>
        <p:txBody>
          <a:bodyPr anchorCtr="0" anchor="t" bIns="91425" lIns="91425" rIns="91425" wrap="square" tIns="91425">
            <a:noAutofit/>
          </a:bodyPr>
          <a:lstStyle/>
          <a:p>
            <a:pPr lvl="0" rtl="0">
              <a:spcBef>
                <a:spcPts val="0"/>
              </a:spcBef>
              <a:buNone/>
            </a:pPr>
            <a:r>
              <a:rPr lang="en"/>
              <a:t>User Feedback &amp; Evaluation Data</a:t>
            </a:r>
          </a:p>
        </p:txBody>
      </p:sp>
      <p:sp>
        <p:nvSpPr>
          <p:cNvPr id="274" name="Shape 274"/>
          <p:cNvSpPr txBox="1"/>
          <p:nvPr>
            <p:ph idx="1" type="body"/>
          </p:nvPr>
        </p:nvSpPr>
        <p:spPr>
          <a:xfrm>
            <a:off x="3069325" y="1126450"/>
            <a:ext cx="5487600" cy="3353700"/>
          </a:xfrm>
          <a:prstGeom prst="rect">
            <a:avLst/>
          </a:prstGeom>
        </p:spPr>
        <p:txBody>
          <a:bodyPr anchorCtr="0" anchor="t" bIns="91425" lIns="91425" rIns="91425" wrap="square" tIns="91425">
            <a:noAutofit/>
          </a:bodyPr>
          <a:lstStyle/>
          <a:p>
            <a:pPr lvl="0" rtl="0">
              <a:spcBef>
                <a:spcPts val="0"/>
              </a:spcBef>
              <a:buNone/>
            </a:pPr>
            <a:r>
              <a:rPr b="1" lang="en" sz="1800"/>
              <a:t>Methods</a:t>
            </a:r>
          </a:p>
          <a:p>
            <a:pPr indent="-342900" lvl="0" marL="457200" rtl="0">
              <a:spcBef>
                <a:spcPts val="0"/>
              </a:spcBef>
              <a:spcAft>
                <a:spcPts val="0"/>
              </a:spcAft>
              <a:buSzPct val="100000"/>
            </a:pPr>
            <a:r>
              <a:rPr lang="en" sz="1800"/>
              <a:t>Pre-test questions &amp; demographics</a:t>
            </a:r>
          </a:p>
          <a:p>
            <a:pPr indent="-342900" lvl="0" marL="457200" rtl="0">
              <a:spcBef>
                <a:spcPts val="0"/>
              </a:spcBef>
              <a:spcAft>
                <a:spcPts val="0"/>
              </a:spcAft>
              <a:buSzPct val="100000"/>
            </a:pPr>
            <a:r>
              <a:rPr lang="en" sz="1800"/>
              <a:t>Post-test questions (thoughts on the system)</a:t>
            </a:r>
          </a:p>
          <a:p>
            <a:pPr indent="-342900" lvl="0" marL="457200" rtl="0">
              <a:spcBef>
                <a:spcPts val="0"/>
              </a:spcBef>
              <a:spcAft>
                <a:spcPts val="0"/>
              </a:spcAft>
              <a:buSzPct val="100000"/>
            </a:pPr>
            <a:r>
              <a:rPr lang="en" sz="1800"/>
              <a:t>Two post-test questionnaires</a:t>
            </a:r>
          </a:p>
          <a:p>
            <a:pPr indent="-342900" lvl="1" marL="914400" rtl="0">
              <a:spcBef>
                <a:spcPts val="0"/>
              </a:spcBef>
              <a:spcAft>
                <a:spcPts val="0"/>
              </a:spcAft>
              <a:buClr>
                <a:srgbClr val="666666"/>
              </a:buClr>
              <a:buSzPct val="100000"/>
            </a:pPr>
            <a:r>
              <a:rPr lang="en" sz="1800"/>
              <a:t>Usefulness, Satisfaction, and Ease of Use</a:t>
            </a:r>
          </a:p>
          <a:p>
            <a:pPr indent="-342900" lvl="1" marL="914400" rtl="0">
              <a:spcBef>
                <a:spcPts val="0"/>
              </a:spcBef>
              <a:buClr>
                <a:srgbClr val="666666"/>
              </a:buClr>
              <a:buSzPct val="100000"/>
            </a:pPr>
            <a:r>
              <a:rPr lang="en" sz="1800"/>
              <a:t>System Usability Scale</a:t>
            </a:r>
          </a:p>
        </p:txBody>
      </p:sp>
      <p:sp>
        <p:nvSpPr>
          <p:cNvPr id="275" name="Shape 275"/>
          <p:cNvSpPr txBox="1"/>
          <p:nvPr>
            <p:ph idx="12" type="sldNum"/>
          </p:nvPr>
        </p:nvSpPr>
        <p:spPr>
          <a:xfrm>
            <a:off x="8556784" y="4749851"/>
            <a:ext cx="548700" cy="393600"/>
          </a:xfrm>
          <a:prstGeom prst="rect">
            <a:avLst/>
          </a:prstGeom>
        </p:spPr>
        <p:txBody>
          <a:bodyPr anchorCtr="0" anchor="ctr" bIns="91425" lIns="91425" rIns="91425" wrap="square" tIns="91425">
            <a:noAutofit/>
          </a:bodyPr>
          <a:lstStyle/>
          <a:p>
            <a:pPr lvl="0" rtl="0">
              <a:spcBef>
                <a:spcPts val="0"/>
              </a:spcBef>
              <a:buNone/>
            </a:pPr>
            <a:fld id="{00000000-1234-1234-1234-123412341234}" type="slidenum">
              <a:rPr lang="en"/>
              <a:t>‹#›</a:t>
            </a:fld>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9" name="Shape 279"/>
        <p:cNvGrpSpPr/>
        <p:nvPr/>
      </p:nvGrpSpPr>
      <p:grpSpPr>
        <a:xfrm>
          <a:off x="0" y="0"/>
          <a:ext cx="0" cy="0"/>
          <a:chOff x="0" y="0"/>
          <a:chExt cx="0" cy="0"/>
        </a:xfrm>
      </p:grpSpPr>
      <p:sp>
        <p:nvSpPr>
          <p:cNvPr id="280" name="Shape 280"/>
          <p:cNvSpPr txBox="1"/>
          <p:nvPr>
            <p:ph type="title"/>
          </p:nvPr>
        </p:nvSpPr>
        <p:spPr>
          <a:xfrm>
            <a:off x="234450" y="575500"/>
            <a:ext cx="2193300" cy="3981000"/>
          </a:xfrm>
          <a:prstGeom prst="rect">
            <a:avLst/>
          </a:prstGeom>
        </p:spPr>
        <p:txBody>
          <a:bodyPr anchorCtr="0" anchor="t" bIns="91425" lIns="91425" rIns="91425" wrap="square" tIns="91425">
            <a:noAutofit/>
          </a:bodyPr>
          <a:lstStyle/>
          <a:p>
            <a:pPr lvl="0" rtl="0">
              <a:spcBef>
                <a:spcPts val="0"/>
              </a:spcBef>
              <a:buNone/>
            </a:pPr>
            <a:r>
              <a:rPr lang="en"/>
              <a:t>User Demographics</a:t>
            </a:r>
          </a:p>
        </p:txBody>
      </p:sp>
      <p:sp>
        <p:nvSpPr>
          <p:cNvPr id="281" name="Shape 281"/>
          <p:cNvSpPr txBox="1"/>
          <p:nvPr>
            <p:ph idx="12" type="sldNum"/>
          </p:nvPr>
        </p:nvSpPr>
        <p:spPr>
          <a:xfrm>
            <a:off x="8556784" y="4749851"/>
            <a:ext cx="548700" cy="393600"/>
          </a:xfrm>
          <a:prstGeom prst="rect">
            <a:avLst/>
          </a:prstGeom>
        </p:spPr>
        <p:txBody>
          <a:bodyPr anchorCtr="0" anchor="ctr" bIns="91425" lIns="91425" rIns="91425" wrap="square" tIns="91425">
            <a:noAutofit/>
          </a:bodyPr>
          <a:lstStyle/>
          <a:p>
            <a:pPr lvl="0" rtl="0">
              <a:spcBef>
                <a:spcPts val="0"/>
              </a:spcBef>
              <a:buNone/>
            </a:pPr>
            <a:fld id="{00000000-1234-1234-1234-123412341234}" type="slidenum">
              <a:rPr lang="en"/>
              <a:t>‹#›</a:t>
            </a:fld>
          </a:p>
        </p:txBody>
      </p:sp>
      <p:graphicFrame>
        <p:nvGraphicFramePr>
          <p:cNvPr id="282" name="Shape 282"/>
          <p:cNvGraphicFramePr/>
          <p:nvPr/>
        </p:nvGraphicFramePr>
        <p:xfrm>
          <a:off x="2686500" y="726825"/>
          <a:ext cx="3000000" cy="3000000"/>
        </p:xfrm>
        <a:graphic>
          <a:graphicData uri="http://schemas.openxmlformats.org/drawingml/2006/table">
            <a:tbl>
              <a:tblPr>
                <a:noFill/>
                <a:tableStyleId>{53B6D4E0-6266-4638-B919-E0E61DCC8738}</a:tableStyleId>
              </a:tblPr>
              <a:tblGrid>
                <a:gridCol w="695950"/>
                <a:gridCol w="695950"/>
                <a:gridCol w="695950"/>
                <a:gridCol w="695950"/>
                <a:gridCol w="695950"/>
                <a:gridCol w="695950"/>
                <a:gridCol w="695950"/>
                <a:gridCol w="695950"/>
                <a:gridCol w="695950"/>
              </a:tblGrid>
              <a:tr h="516250">
                <a:tc>
                  <a:txBody>
                    <a:bodyPr>
                      <a:noAutofit/>
                    </a:bodyPr>
                    <a:lstStyle/>
                    <a:p>
                      <a:pPr lvl="0" rtl="0">
                        <a:lnSpc>
                          <a:spcPct val="115000"/>
                        </a:lnSpc>
                        <a:spcBef>
                          <a:spcPts val="0"/>
                        </a:spcBef>
                        <a:buNone/>
                      </a:pPr>
                      <a:r>
                        <a:rPr lang="en" sz="1000">
                          <a:solidFill>
                            <a:srgbClr val="FFFFFF"/>
                          </a:solidFill>
                          <a:latin typeface="Nunito Sans"/>
                          <a:ea typeface="Nunito Sans"/>
                          <a:cs typeface="Nunito Sans"/>
                          <a:sym typeface="Nunito Sans"/>
                        </a:rPr>
                        <a:t>Role</a:t>
                      </a:r>
                    </a:p>
                  </a:txBody>
                  <a:tcPr marT="19050" marB="19050" marR="28575" marL="28575" anchor="b">
                    <a:lnL cap="flat" cmpd="sng" w="9525">
                      <a:solidFill>
                        <a:srgbClr val="666666">
                          <a:alpha val="0"/>
                        </a:srgbClr>
                      </a:solidFill>
                      <a:prstDash val="solid"/>
                      <a:round/>
                      <a:headEnd len="med" w="med" type="none"/>
                      <a:tailEnd len="med" w="med" type="none"/>
                    </a:lnL>
                    <a:lnR cap="flat" cmpd="sng" w="9525">
                      <a:solidFill>
                        <a:srgbClr val="666666">
                          <a:alpha val="0"/>
                        </a:srgbClr>
                      </a:solidFill>
                      <a:prstDash val="solid"/>
                      <a:round/>
                      <a:headEnd len="med" w="med" type="none"/>
                      <a:tailEnd len="med" w="med" type="none"/>
                    </a:lnR>
                    <a:lnT cap="flat" cmpd="sng" w="9525">
                      <a:solidFill>
                        <a:srgbClr val="666666">
                          <a:alpha val="0"/>
                        </a:srgbClr>
                      </a:solidFill>
                      <a:prstDash val="solid"/>
                      <a:round/>
                      <a:headEnd len="med" w="med" type="none"/>
                      <a:tailEnd len="med" w="med" type="none"/>
                    </a:lnT>
                    <a:lnB cap="flat" cmpd="sng" w="9525">
                      <a:solidFill>
                        <a:srgbClr val="666666">
                          <a:alpha val="0"/>
                        </a:srgbClr>
                      </a:solidFill>
                      <a:prstDash val="solid"/>
                      <a:round/>
                      <a:headEnd len="med" w="med" type="none"/>
                      <a:tailEnd len="med" w="med" type="none"/>
                    </a:lnB>
                    <a:solidFill>
                      <a:srgbClr val="F67031"/>
                    </a:solidFill>
                  </a:tcPr>
                </a:tc>
                <a:tc>
                  <a:txBody>
                    <a:bodyPr>
                      <a:noAutofit/>
                    </a:bodyPr>
                    <a:lstStyle/>
                    <a:p>
                      <a:pPr lvl="0" rtl="0">
                        <a:lnSpc>
                          <a:spcPct val="115000"/>
                        </a:lnSpc>
                        <a:spcBef>
                          <a:spcPts val="0"/>
                        </a:spcBef>
                        <a:buNone/>
                      </a:pPr>
                      <a:r>
                        <a:rPr lang="en" sz="1000">
                          <a:solidFill>
                            <a:srgbClr val="FFFFFF"/>
                          </a:solidFill>
                          <a:latin typeface="Nunito Sans"/>
                          <a:ea typeface="Nunito Sans"/>
                          <a:cs typeface="Nunito Sans"/>
                          <a:sym typeface="Nunito Sans"/>
                        </a:rPr>
                        <a:t>Role</a:t>
                      </a:r>
                    </a:p>
                  </a:txBody>
                  <a:tcPr marT="19050" marB="19050" marR="28575" marL="28575" anchor="b">
                    <a:lnL cap="flat" cmpd="sng" w="9525">
                      <a:solidFill>
                        <a:srgbClr val="666666">
                          <a:alpha val="0"/>
                        </a:srgbClr>
                      </a:solidFill>
                      <a:prstDash val="solid"/>
                      <a:round/>
                      <a:headEnd len="med" w="med" type="none"/>
                      <a:tailEnd len="med" w="med" type="none"/>
                    </a:lnL>
                    <a:lnR cap="flat" cmpd="sng" w="9525">
                      <a:solidFill>
                        <a:srgbClr val="666666">
                          <a:alpha val="0"/>
                        </a:srgbClr>
                      </a:solidFill>
                      <a:prstDash val="solid"/>
                      <a:round/>
                      <a:headEnd len="med" w="med" type="none"/>
                      <a:tailEnd len="med" w="med" type="none"/>
                    </a:lnR>
                    <a:lnT cap="flat" cmpd="sng" w="9525">
                      <a:solidFill>
                        <a:srgbClr val="666666">
                          <a:alpha val="0"/>
                        </a:srgbClr>
                      </a:solidFill>
                      <a:prstDash val="solid"/>
                      <a:round/>
                      <a:headEnd len="med" w="med" type="none"/>
                      <a:tailEnd len="med" w="med" type="none"/>
                    </a:lnT>
                    <a:lnB cap="flat" cmpd="sng" w="9525">
                      <a:solidFill>
                        <a:srgbClr val="666666">
                          <a:alpha val="0"/>
                        </a:srgbClr>
                      </a:solidFill>
                      <a:prstDash val="solid"/>
                      <a:round/>
                      <a:headEnd len="med" w="med" type="none"/>
                      <a:tailEnd len="med" w="med" type="none"/>
                    </a:lnB>
                    <a:solidFill>
                      <a:srgbClr val="F67031"/>
                    </a:solidFill>
                  </a:tcPr>
                </a:tc>
                <a:tc>
                  <a:txBody>
                    <a:bodyPr>
                      <a:noAutofit/>
                    </a:bodyPr>
                    <a:lstStyle/>
                    <a:p>
                      <a:pPr lvl="0" rtl="0">
                        <a:lnSpc>
                          <a:spcPct val="115000"/>
                        </a:lnSpc>
                        <a:spcBef>
                          <a:spcPts val="0"/>
                        </a:spcBef>
                        <a:buNone/>
                      </a:pPr>
                      <a:r>
                        <a:rPr lang="en" sz="1000">
                          <a:solidFill>
                            <a:srgbClr val="FFFFFF"/>
                          </a:solidFill>
                          <a:latin typeface="Nunito Sans"/>
                          <a:ea typeface="Nunito Sans"/>
                          <a:cs typeface="Nunito Sans"/>
                          <a:sym typeface="Nunito Sans"/>
                        </a:rPr>
                        <a:t>Role</a:t>
                      </a:r>
                    </a:p>
                  </a:txBody>
                  <a:tcPr marT="19050" marB="19050" marR="28575" marL="28575" anchor="b">
                    <a:lnL cap="flat" cmpd="sng" w="9525">
                      <a:solidFill>
                        <a:srgbClr val="666666">
                          <a:alpha val="0"/>
                        </a:srgbClr>
                      </a:solidFill>
                      <a:prstDash val="solid"/>
                      <a:round/>
                      <a:headEnd len="med" w="med" type="none"/>
                      <a:tailEnd len="med" w="med" type="none"/>
                    </a:lnL>
                    <a:lnR cap="flat" cmpd="sng" w="9525">
                      <a:solidFill>
                        <a:srgbClr val="666666">
                          <a:alpha val="0"/>
                        </a:srgbClr>
                      </a:solidFill>
                      <a:prstDash val="solid"/>
                      <a:round/>
                      <a:headEnd len="med" w="med" type="none"/>
                      <a:tailEnd len="med" w="med" type="none"/>
                    </a:lnR>
                    <a:lnT cap="flat" cmpd="sng" w="9525">
                      <a:solidFill>
                        <a:srgbClr val="666666">
                          <a:alpha val="0"/>
                        </a:srgbClr>
                      </a:solidFill>
                      <a:prstDash val="solid"/>
                      <a:round/>
                      <a:headEnd len="med" w="med" type="none"/>
                      <a:tailEnd len="med" w="med" type="none"/>
                    </a:lnT>
                    <a:lnB cap="flat" cmpd="sng" w="9525">
                      <a:solidFill>
                        <a:srgbClr val="666666">
                          <a:alpha val="0"/>
                        </a:srgbClr>
                      </a:solidFill>
                      <a:prstDash val="solid"/>
                      <a:round/>
                      <a:headEnd len="med" w="med" type="none"/>
                      <a:tailEnd len="med" w="med" type="none"/>
                    </a:lnB>
                    <a:solidFill>
                      <a:srgbClr val="F67031"/>
                    </a:solidFill>
                  </a:tcPr>
                </a:tc>
                <a:tc>
                  <a:txBody>
                    <a:bodyPr>
                      <a:noAutofit/>
                    </a:bodyPr>
                    <a:lstStyle/>
                    <a:p>
                      <a:pPr lvl="0" rtl="0">
                        <a:lnSpc>
                          <a:spcPct val="115000"/>
                        </a:lnSpc>
                        <a:spcBef>
                          <a:spcPts val="0"/>
                        </a:spcBef>
                        <a:buNone/>
                      </a:pPr>
                      <a:r>
                        <a:rPr lang="en" sz="900">
                          <a:solidFill>
                            <a:srgbClr val="FFFFFF"/>
                          </a:solidFill>
                          <a:latin typeface="Nunito Sans"/>
                          <a:ea typeface="Nunito Sans"/>
                          <a:cs typeface="Nunito Sans"/>
                          <a:sym typeface="Nunito Sans"/>
                        </a:rPr>
                        <a:t>Education</a:t>
                      </a:r>
                    </a:p>
                  </a:txBody>
                  <a:tcPr marT="19050" marB="19050" marR="28575" marL="28575" anchor="b">
                    <a:lnL cap="flat" cmpd="sng" w="9525">
                      <a:solidFill>
                        <a:srgbClr val="666666">
                          <a:alpha val="0"/>
                        </a:srgbClr>
                      </a:solidFill>
                      <a:prstDash val="solid"/>
                      <a:round/>
                      <a:headEnd len="med" w="med" type="none"/>
                      <a:tailEnd len="med" w="med" type="none"/>
                    </a:lnL>
                    <a:lnR cap="flat" cmpd="sng" w="9525">
                      <a:solidFill>
                        <a:srgbClr val="666666">
                          <a:alpha val="0"/>
                        </a:srgbClr>
                      </a:solidFill>
                      <a:prstDash val="solid"/>
                      <a:round/>
                      <a:headEnd len="med" w="med" type="none"/>
                      <a:tailEnd len="med" w="med" type="none"/>
                    </a:lnR>
                    <a:lnT cap="flat" cmpd="sng" w="9525">
                      <a:solidFill>
                        <a:srgbClr val="666666">
                          <a:alpha val="0"/>
                        </a:srgbClr>
                      </a:solidFill>
                      <a:prstDash val="solid"/>
                      <a:round/>
                      <a:headEnd len="med" w="med" type="none"/>
                      <a:tailEnd len="med" w="med" type="none"/>
                    </a:lnT>
                    <a:lnB cap="flat" cmpd="sng" w="9525">
                      <a:solidFill>
                        <a:srgbClr val="666666">
                          <a:alpha val="0"/>
                        </a:srgbClr>
                      </a:solidFill>
                      <a:prstDash val="solid"/>
                      <a:round/>
                      <a:headEnd len="med" w="med" type="none"/>
                      <a:tailEnd len="med" w="med" type="none"/>
                    </a:lnB>
                    <a:solidFill>
                      <a:srgbClr val="F67031"/>
                    </a:solidFill>
                  </a:tcPr>
                </a:tc>
                <a:tc>
                  <a:txBody>
                    <a:bodyPr>
                      <a:noAutofit/>
                    </a:bodyPr>
                    <a:lstStyle/>
                    <a:p>
                      <a:pPr lvl="0" rtl="0">
                        <a:lnSpc>
                          <a:spcPct val="115000"/>
                        </a:lnSpc>
                        <a:spcBef>
                          <a:spcPts val="0"/>
                        </a:spcBef>
                        <a:buNone/>
                      </a:pPr>
                      <a:r>
                        <a:rPr lang="en" sz="1000">
                          <a:solidFill>
                            <a:srgbClr val="FFFFFF"/>
                          </a:solidFill>
                          <a:latin typeface="Nunito Sans"/>
                          <a:ea typeface="Nunito Sans"/>
                          <a:cs typeface="Nunito Sans"/>
                          <a:sym typeface="Nunito Sans"/>
                        </a:rPr>
                        <a:t>Time w/ SNL</a:t>
                      </a:r>
                    </a:p>
                  </a:txBody>
                  <a:tcPr marT="19050" marB="19050" marR="28575" marL="28575" anchor="b">
                    <a:lnL cap="flat" cmpd="sng" w="9525">
                      <a:solidFill>
                        <a:srgbClr val="666666">
                          <a:alpha val="0"/>
                        </a:srgbClr>
                      </a:solidFill>
                      <a:prstDash val="solid"/>
                      <a:round/>
                      <a:headEnd len="med" w="med" type="none"/>
                      <a:tailEnd len="med" w="med" type="none"/>
                    </a:lnL>
                    <a:lnR cap="flat" cmpd="sng" w="9525">
                      <a:solidFill>
                        <a:srgbClr val="666666">
                          <a:alpha val="0"/>
                        </a:srgbClr>
                      </a:solidFill>
                      <a:prstDash val="solid"/>
                      <a:round/>
                      <a:headEnd len="med" w="med" type="none"/>
                      <a:tailEnd len="med" w="med" type="none"/>
                    </a:lnR>
                    <a:lnT cap="flat" cmpd="sng" w="9525">
                      <a:solidFill>
                        <a:srgbClr val="666666">
                          <a:alpha val="0"/>
                        </a:srgbClr>
                      </a:solidFill>
                      <a:prstDash val="solid"/>
                      <a:round/>
                      <a:headEnd len="med" w="med" type="none"/>
                      <a:tailEnd len="med" w="med" type="none"/>
                    </a:lnT>
                    <a:lnB cap="flat" cmpd="sng" w="9525">
                      <a:solidFill>
                        <a:srgbClr val="666666">
                          <a:alpha val="0"/>
                        </a:srgbClr>
                      </a:solidFill>
                      <a:prstDash val="solid"/>
                      <a:round/>
                      <a:headEnd len="med" w="med" type="none"/>
                      <a:tailEnd len="med" w="med" type="none"/>
                    </a:lnB>
                    <a:solidFill>
                      <a:srgbClr val="F67031"/>
                    </a:solidFill>
                  </a:tcPr>
                </a:tc>
                <a:tc>
                  <a:txBody>
                    <a:bodyPr>
                      <a:noAutofit/>
                    </a:bodyPr>
                    <a:lstStyle/>
                    <a:p>
                      <a:pPr lvl="0" rtl="0">
                        <a:lnSpc>
                          <a:spcPct val="115000"/>
                        </a:lnSpc>
                        <a:spcBef>
                          <a:spcPts val="0"/>
                        </a:spcBef>
                        <a:buNone/>
                      </a:pPr>
                      <a:r>
                        <a:rPr lang="en" sz="1000">
                          <a:solidFill>
                            <a:srgbClr val="FFFFFF"/>
                          </a:solidFill>
                          <a:latin typeface="Nunito Sans"/>
                          <a:ea typeface="Nunito Sans"/>
                          <a:cs typeface="Nunito Sans"/>
                          <a:sym typeface="Nunito Sans"/>
                        </a:rPr>
                        <a:t>Prev. Role</a:t>
                      </a:r>
                    </a:p>
                  </a:txBody>
                  <a:tcPr marT="19050" marB="19050" marR="28575" marL="28575" anchor="b">
                    <a:lnL cap="flat" cmpd="sng" w="9525">
                      <a:solidFill>
                        <a:srgbClr val="666666">
                          <a:alpha val="0"/>
                        </a:srgbClr>
                      </a:solidFill>
                      <a:prstDash val="solid"/>
                      <a:round/>
                      <a:headEnd len="med" w="med" type="none"/>
                      <a:tailEnd len="med" w="med" type="none"/>
                    </a:lnL>
                    <a:lnR cap="flat" cmpd="sng" w="9525">
                      <a:solidFill>
                        <a:srgbClr val="666666">
                          <a:alpha val="0"/>
                        </a:srgbClr>
                      </a:solidFill>
                      <a:prstDash val="solid"/>
                      <a:round/>
                      <a:headEnd len="med" w="med" type="none"/>
                      <a:tailEnd len="med" w="med" type="none"/>
                    </a:lnR>
                    <a:lnT cap="flat" cmpd="sng" w="9525">
                      <a:solidFill>
                        <a:srgbClr val="666666">
                          <a:alpha val="0"/>
                        </a:srgbClr>
                      </a:solidFill>
                      <a:prstDash val="solid"/>
                      <a:round/>
                      <a:headEnd len="med" w="med" type="none"/>
                      <a:tailEnd len="med" w="med" type="none"/>
                    </a:lnT>
                    <a:lnB cap="flat" cmpd="sng" w="9525">
                      <a:solidFill>
                        <a:srgbClr val="666666">
                          <a:alpha val="0"/>
                        </a:srgbClr>
                      </a:solidFill>
                      <a:prstDash val="solid"/>
                      <a:round/>
                      <a:headEnd len="med" w="med" type="none"/>
                      <a:tailEnd len="med" w="med" type="none"/>
                    </a:lnB>
                    <a:solidFill>
                      <a:srgbClr val="F67031"/>
                    </a:solidFill>
                  </a:tcPr>
                </a:tc>
                <a:tc>
                  <a:txBody>
                    <a:bodyPr>
                      <a:noAutofit/>
                    </a:bodyPr>
                    <a:lstStyle/>
                    <a:p>
                      <a:pPr lvl="0" rtl="0">
                        <a:lnSpc>
                          <a:spcPct val="115000"/>
                        </a:lnSpc>
                        <a:spcBef>
                          <a:spcPts val="0"/>
                        </a:spcBef>
                        <a:buNone/>
                      </a:pPr>
                      <a:r>
                        <a:rPr lang="en" sz="1000">
                          <a:solidFill>
                            <a:srgbClr val="FFFFFF"/>
                          </a:solidFill>
                          <a:latin typeface="Nunito Sans"/>
                          <a:ea typeface="Nunito Sans"/>
                          <a:cs typeface="Nunito Sans"/>
                          <a:sym typeface="Nunito Sans"/>
                        </a:rPr>
                        <a:t>RTC?</a:t>
                      </a:r>
                    </a:p>
                  </a:txBody>
                  <a:tcPr marT="19050" marB="19050" marR="28575" marL="28575" anchor="b">
                    <a:lnL cap="flat" cmpd="sng" w="9525">
                      <a:solidFill>
                        <a:srgbClr val="666666">
                          <a:alpha val="0"/>
                        </a:srgbClr>
                      </a:solidFill>
                      <a:prstDash val="solid"/>
                      <a:round/>
                      <a:headEnd len="med" w="med" type="none"/>
                      <a:tailEnd len="med" w="med" type="none"/>
                    </a:lnL>
                    <a:lnR cap="flat" cmpd="sng" w="9525">
                      <a:solidFill>
                        <a:srgbClr val="666666">
                          <a:alpha val="0"/>
                        </a:srgbClr>
                      </a:solidFill>
                      <a:prstDash val="solid"/>
                      <a:round/>
                      <a:headEnd len="med" w="med" type="none"/>
                      <a:tailEnd len="med" w="med" type="none"/>
                    </a:lnR>
                    <a:lnT cap="flat" cmpd="sng" w="9525">
                      <a:solidFill>
                        <a:srgbClr val="666666">
                          <a:alpha val="0"/>
                        </a:srgbClr>
                      </a:solidFill>
                      <a:prstDash val="solid"/>
                      <a:round/>
                      <a:headEnd len="med" w="med" type="none"/>
                      <a:tailEnd len="med" w="med" type="none"/>
                    </a:lnT>
                    <a:lnB cap="flat" cmpd="sng" w="9525">
                      <a:solidFill>
                        <a:srgbClr val="666666">
                          <a:alpha val="0"/>
                        </a:srgbClr>
                      </a:solidFill>
                      <a:prstDash val="solid"/>
                      <a:round/>
                      <a:headEnd len="med" w="med" type="none"/>
                      <a:tailEnd len="med" w="med" type="none"/>
                    </a:lnB>
                    <a:solidFill>
                      <a:srgbClr val="F67031"/>
                    </a:solidFill>
                  </a:tcPr>
                </a:tc>
                <a:tc>
                  <a:txBody>
                    <a:bodyPr>
                      <a:noAutofit/>
                    </a:bodyPr>
                    <a:lstStyle/>
                    <a:p>
                      <a:pPr lvl="0" rtl="0">
                        <a:lnSpc>
                          <a:spcPct val="115000"/>
                        </a:lnSpc>
                        <a:spcBef>
                          <a:spcPts val="0"/>
                        </a:spcBef>
                        <a:buNone/>
                      </a:pPr>
                      <a:r>
                        <a:rPr lang="en" sz="1000">
                          <a:solidFill>
                            <a:srgbClr val="FFFFFF"/>
                          </a:solidFill>
                          <a:latin typeface="Nunito Sans"/>
                          <a:ea typeface="Nunito Sans"/>
                          <a:cs typeface="Nunito Sans"/>
                          <a:sym typeface="Nunito Sans"/>
                        </a:rPr>
                        <a:t>Solar?</a:t>
                      </a:r>
                    </a:p>
                  </a:txBody>
                  <a:tcPr marT="19050" marB="19050" marR="28575" marL="28575" anchor="b">
                    <a:lnL cap="flat" cmpd="sng" w="9525">
                      <a:solidFill>
                        <a:srgbClr val="666666">
                          <a:alpha val="0"/>
                        </a:srgbClr>
                      </a:solidFill>
                      <a:prstDash val="solid"/>
                      <a:round/>
                      <a:headEnd len="med" w="med" type="none"/>
                      <a:tailEnd len="med" w="med" type="none"/>
                    </a:lnL>
                    <a:lnR cap="flat" cmpd="sng" w="9525">
                      <a:solidFill>
                        <a:srgbClr val="666666">
                          <a:alpha val="0"/>
                        </a:srgbClr>
                      </a:solidFill>
                      <a:prstDash val="solid"/>
                      <a:round/>
                      <a:headEnd len="med" w="med" type="none"/>
                      <a:tailEnd len="med" w="med" type="none"/>
                    </a:lnR>
                    <a:lnT cap="flat" cmpd="sng" w="9525">
                      <a:solidFill>
                        <a:srgbClr val="666666">
                          <a:alpha val="0"/>
                        </a:srgbClr>
                      </a:solidFill>
                      <a:prstDash val="solid"/>
                      <a:round/>
                      <a:headEnd len="med" w="med" type="none"/>
                      <a:tailEnd len="med" w="med" type="none"/>
                    </a:lnT>
                    <a:lnB cap="flat" cmpd="sng" w="9525">
                      <a:solidFill>
                        <a:srgbClr val="666666">
                          <a:alpha val="0"/>
                        </a:srgbClr>
                      </a:solidFill>
                      <a:prstDash val="solid"/>
                      <a:round/>
                      <a:headEnd len="med" w="med" type="none"/>
                      <a:tailEnd len="med" w="med" type="none"/>
                    </a:lnB>
                    <a:solidFill>
                      <a:srgbClr val="F67031"/>
                    </a:solidFill>
                  </a:tcPr>
                </a:tc>
                <a:tc>
                  <a:txBody>
                    <a:bodyPr>
                      <a:noAutofit/>
                    </a:bodyPr>
                    <a:lstStyle/>
                    <a:p>
                      <a:pPr lvl="0" rtl="0">
                        <a:lnSpc>
                          <a:spcPct val="115000"/>
                        </a:lnSpc>
                        <a:spcBef>
                          <a:spcPts val="0"/>
                        </a:spcBef>
                        <a:buNone/>
                      </a:pPr>
                      <a:r>
                        <a:rPr lang="en" sz="1000">
                          <a:solidFill>
                            <a:srgbClr val="FFFFFF"/>
                          </a:solidFill>
                          <a:latin typeface="Nunito Sans"/>
                          <a:ea typeface="Nunito Sans"/>
                          <a:cs typeface="Nunito Sans"/>
                          <a:sym typeface="Nunito Sans"/>
                        </a:rPr>
                        <a:t>Tech?</a:t>
                      </a:r>
                    </a:p>
                  </a:txBody>
                  <a:tcPr marT="19050" marB="19050" marR="28575" marL="28575" anchor="b">
                    <a:lnL cap="flat" cmpd="sng" w="9525">
                      <a:solidFill>
                        <a:srgbClr val="666666">
                          <a:alpha val="0"/>
                        </a:srgbClr>
                      </a:solidFill>
                      <a:prstDash val="solid"/>
                      <a:round/>
                      <a:headEnd len="med" w="med" type="none"/>
                      <a:tailEnd len="med" w="med" type="none"/>
                    </a:lnL>
                    <a:lnR cap="flat" cmpd="sng" w="9525">
                      <a:solidFill>
                        <a:srgbClr val="666666">
                          <a:alpha val="0"/>
                        </a:srgbClr>
                      </a:solidFill>
                      <a:prstDash val="solid"/>
                      <a:round/>
                      <a:headEnd len="med" w="med" type="none"/>
                      <a:tailEnd len="med" w="med" type="none"/>
                    </a:lnR>
                    <a:lnT cap="flat" cmpd="sng" w="9525">
                      <a:solidFill>
                        <a:srgbClr val="666666">
                          <a:alpha val="0"/>
                        </a:srgbClr>
                      </a:solidFill>
                      <a:prstDash val="solid"/>
                      <a:round/>
                      <a:headEnd len="med" w="med" type="none"/>
                      <a:tailEnd len="med" w="med" type="none"/>
                    </a:lnT>
                    <a:lnB cap="flat" cmpd="sng" w="9525">
                      <a:solidFill>
                        <a:srgbClr val="666666">
                          <a:alpha val="0"/>
                        </a:srgbClr>
                      </a:solidFill>
                      <a:prstDash val="solid"/>
                      <a:round/>
                      <a:headEnd len="med" w="med" type="none"/>
                      <a:tailEnd len="med" w="med" type="none"/>
                    </a:lnB>
                    <a:solidFill>
                      <a:srgbClr val="F67031"/>
                    </a:solidFill>
                  </a:tcPr>
                </a:tc>
              </a:tr>
              <a:tr h="490450">
                <a:tc>
                  <a:txBody>
                    <a:bodyPr>
                      <a:noAutofit/>
                    </a:bodyPr>
                    <a:lstStyle/>
                    <a:p>
                      <a:pPr lvl="0" rtl="0">
                        <a:lnSpc>
                          <a:spcPct val="115000"/>
                        </a:lnSpc>
                        <a:spcBef>
                          <a:spcPts val="0"/>
                        </a:spcBef>
                        <a:buNone/>
                      </a:pPr>
                      <a:r>
                        <a:rPr b="1" lang="en" sz="900">
                          <a:solidFill>
                            <a:schemeClr val="dk2"/>
                          </a:solidFill>
                        </a:rPr>
                        <a:t>A</a:t>
                      </a:r>
                    </a:p>
                  </a:txBody>
                  <a:tcPr marT="19050" marB="19050" marR="28575" marL="28575" anchor="b">
                    <a:lnL cap="flat" cmpd="sng" w="9525">
                      <a:solidFill>
                        <a:srgbClr val="666666"/>
                      </a:solidFill>
                      <a:prstDash val="solid"/>
                      <a:round/>
                      <a:headEnd len="med" w="med" type="none"/>
                      <a:tailEnd len="med" w="med" type="none"/>
                    </a:lnL>
                    <a:lnR cap="flat" cmpd="sng" w="9525">
                      <a:solidFill>
                        <a:srgbClr val="666666"/>
                      </a:solidFill>
                      <a:prstDash val="solid"/>
                      <a:round/>
                      <a:headEnd len="med" w="med" type="none"/>
                      <a:tailEnd len="med" w="med" type="none"/>
                    </a:lnR>
                    <a:lnT cap="flat" cmpd="sng" w="9525">
                      <a:solidFill>
                        <a:srgbClr val="666666">
                          <a:alpha val="0"/>
                        </a:srgbClr>
                      </a:solidFill>
                      <a:prstDash val="solid"/>
                      <a:round/>
                      <a:headEnd len="med" w="med" type="none"/>
                      <a:tailEnd len="med" w="med" type="none"/>
                    </a:lnT>
                    <a:lnB cap="flat" cmpd="sng" w="9525">
                      <a:solidFill>
                        <a:srgbClr val="666666"/>
                      </a:solidFill>
                      <a:prstDash val="solid"/>
                      <a:round/>
                      <a:headEnd len="med" w="med" type="none"/>
                      <a:tailEnd len="med" w="med" type="none"/>
                    </a:lnB>
                  </a:tcPr>
                </a:tc>
                <a:tc>
                  <a:txBody>
                    <a:bodyPr>
                      <a:noAutofit/>
                    </a:bodyPr>
                    <a:lstStyle/>
                    <a:p>
                      <a:pPr lvl="0" rtl="0">
                        <a:lnSpc>
                          <a:spcPct val="115000"/>
                        </a:lnSpc>
                        <a:spcBef>
                          <a:spcPts val="0"/>
                        </a:spcBef>
                        <a:buNone/>
                      </a:pPr>
                      <a:r>
                        <a:rPr lang="en" sz="900">
                          <a:solidFill>
                            <a:schemeClr val="dk2"/>
                          </a:solidFill>
                        </a:rPr>
                        <a:t>Male, early 30s</a:t>
                      </a:r>
                    </a:p>
                  </a:txBody>
                  <a:tcPr marT="19050" marB="19050" marR="28575" marL="28575" anchor="b">
                    <a:lnL cap="flat" cmpd="sng" w="9525">
                      <a:solidFill>
                        <a:srgbClr val="666666"/>
                      </a:solidFill>
                      <a:prstDash val="solid"/>
                      <a:round/>
                      <a:headEnd len="med" w="med" type="none"/>
                      <a:tailEnd len="med" w="med" type="none"/>
                    </a:lnL>
                    <a:lnR cap="flat" cmpd="sng" w="9525">
                      <a:solidFill>
                        <a:srgbClr val="666666"/>
                      </a:solidFill>
                      <a:prstDash val="solid"/>
                      <a:round/>
                      <a:headEnd len="med" w="med" type="none"/>
                      <a:tailEnd len="med" w="med" type="none"/>
                    </a:lnR>
                    <a:lnT cap="flat" cmpd="sng" w="9525">
                      <a:solidFill>
                        <a:srgbClr val="666666">
                          <a:alpha val="0"/>
                        </a:srgbClr>
                      </a:solidFill>
                      <a:prstDash val="solid"/>
                      <a:round/>
                      <a:headEnd len="med" w="med" type="none"/>
                      <a:tailEnd len="med" w="med" type="none"/>
                    </a:lnT>
                    <a:lnB cap="flat" cmpd="sng" w="9525">
                      <a:solidFill>
                        <a:srgbClr val="666666"/>
                      </a:solidFill>
                      <a:prstDash val="solid"/>
                      <a:round/>
                      <a:headEnd len="med" w="med" type="none"/>
                      <a:tailEnd len="med" w="med" type="none"/>
                    </a:lnB>
                  </a:tcPr>
                </a:tc>
                <a:tc>
                  <a:txBody>
                    <a:bodyPr>
                      <a:noAutofit/>
                    </a:bodyPr>
                    <a:lstStyle/>
                    <a:p>
                      <a:pPr lvl="0" rtl="0">
                        <a:lnSpc>
                          <a:spcPct val="115000"/>
                        </a:lnSpc>
                        <a:spcBef>
                          <a:spcPts val="0"/>
                        </a:spcBef>
                        <a:buNone/>
                      </a:pPr>
                      <a:r>
                        <a:rPr lang="en" sz="900">
                          <a:solidFill>
                            <a:schemeClr val="dk2"/>
                          </a:solidFill>
                        </a:rPr>
                        <a:t>Researcher</a:t>
                      </a:r>
                    </a:p>
                  </a:txBody>
                  <a:tcPr marT="19050" marB="19050" marR="28575" marL="28575" anchor="b">
                    <a:lnL cap="flat" cmpd="sng" w="9525">
                      <a:solidFill>
                        <a:srgbClr val="666666"/>
                      </a:solidFill>
                      <a:prstDash val="solid"/>
                      <a:round/>
                      <a:headEnd len="med" w="med" type="none"/>
                      <a:tailEnd len="med" w="med" type="none"/>
                    </a:lnL>
                    <a:lnR cap="flat" cmpd="sng" w="9525">
                      <a:solidFill>
                        <a:srgbClr val="666666"/>
                      </a:solidFill>
                      <a:prstDash val="solid"/>
                      <a:round/>
                      <a:headEnd len="med" w="med" type="none"/>
                      <a:tailEnd len="med" w="med" type="none"/>
                    </a:lnR>
                    <a:lnT cap="flat" cmpd="sng" w="9525">
                      <a:solidFill>
                        <a:srgbClr val="666666">
                          <a:alpha val="0"/>
                        </a:srgbClr>
                      </a:solidFill>
                      <a:prstDash val="solid"/>
                      <a:round/>
                      <a:headEnd len="med" w="med" type="none"/>
                      <a:tailEnd len="med" w="med" type="none"/>
                    </a:lnT>
                    <a:lnB cap="flat" cmpd="sng" w="9525">
                      <a:solidFill>
                        <a:srgbClr val="666666"/>
                      </a:solidFill>
                      <a:prstDash val="solid"/>
                      <a:round/>
                      <a:headEnd len="med" w="med" type="none"/>
                      <a:tailEnd len="med" w="med" type="none"/>
                    </a:lnB>
                  </a:tcPr>
                </a:tc>
                <a:tc>
                  <a:txBody>
                    <a:bodyPr>
                      <a:noAutofit/>
                    </a:bodyPr>
                    <a:lstStyle/>
                    <a:p>
                      <a:pPr lvl="0" rtl="0">
                        <a:lnSpc>
                          <a:spcPct val="115000"/>
                        </a:lnSpc>
                        <a:spcBef>
                          <a:spcPts val="0"/>
                        </a:spcBef>
                        <a:buNone/>
                      </a:pPr>
                      <a:r>
                        <a:rPr lang="en" sz="900">
                          <a:solidFill>
                            <a:schemeClr val="dk2"/>
                          </a:solidFill>
                        </a:rPr>
                        <a:t>MS</a:t>
                      </a:r>
                    </a:p>
                  </a:txBody>
                  <a:tcPr marT="19050" marB="19050" marR="28575" marL="28575" anchor="b">
                    <a:lnL cap="flat" cmpd="sng" w="9525">
                      <a:solidFill>
                        <a:srgbClr val="666666"/>
                      </a:solidFill>
                      <a:prstDash val="solid"/>
                      <a:round/>
                      <a:headEnd len="med" w="med" type="none"/>
                      <a:tailEnd len="med" w="med" type="none"/>
                    </a:lnL>
                    <a:lnR cap="flat" cmpd="sng" w="9525">
                      <a:solidFill>
                        <a:srgbClr val="666666"/>
                      </a:solidFill>
                      <a:prstDash val="solid"/>
                      <a:round/>
                      <a:headEnd len="med" w="med" type="none"/>
                      <a:tailEnd len="med" w="med" type="none"/>
                    </a:lnR>
                    <a:lnT cap="flat" cmpd="sng" w="9525">
                      <a:solidFill>
                        <a:srgbClr val="666666">
                          <a:alpha val="0"/>
                        </a:srgbClr>
                      </a:solidFill>
                      <a:prstDash val="solid"/>
                      <a:round/>
                      <a:headEnd len="med" w="med" type="none"/>
                      <a:tailEnd len="med" w="med" type="none"/>
                    </a:lnT>
                    <a:lnB cap="flat" cmpd="sng" w="9525">
                      <a:solidFill>
                        <a:srgbClr val="666666"/>
                      </a:solidFill>
                      <a:prstDash val="solid"/>
                      <a:round/>
                      <a:headEnd len="med" w="med" type="none"/>
                      <a:tailEnd len="med" w="med" type="none"/>
                    </a:lnB>
                  </a:tcPr>
                </a:tc>
                <a:tc>
                  <a:txBody>
                    <a:bodyPr>
                      <a:noAutofit/>
                    </a:bodyPr>
                    <a:lstStyle/>
                    <a:p>
                      <a:pPr lvl="0" rtl="0">
                        <a:lnSpc>
                          <a:spcPct val="115000"/>
                        </a:lnSpc>
                        <a:spcBef>
                          <a:spcPts val="0"/>
                        </a:spcBef>
                        <a:buNone/>
                      </a:pPr>
                      <a:r>
                        <a:rPr lang="en" sz="900">
                          <a:solidFill>
                            <a:schemeClr val="dk2"/>
                          </a:solidFill>
                        </a:rPr>
                        <a:t>4 years</a:t>
                      </a:r>
                    </a:p>
                  </a:txBody>
                  <a:tcPr marT="19050" marB="19050" marR="28575" marL="28575" anchor="b">
                    <a:lnL cap="flat" cmpd="sng" w="9525">
                      <a:solidFill>
                        <a:srgbClr val="666666"/>
                      </a:solidFill>
                      <a:prstDash val="solid"/>
                      <a:round/>
                      <a:headEnd len="med" w="med" type="none"/>
                      <a:tailEnd len="med" w="med" type="none"/>
                    </a:lnL>
                    <a:lnR cap="flat" cmpd="sng" w="9525">
                      <a:solidFill>
                        <a:srgbClr val="666666"/>
                      </a:solidFill>
                      <a:prstDash val="solid"/>
                      <a:round/>
                      <a:headEnd len="med" w="med" type="none"/>
                      <a:tailEnd len="med" w="med" type="none"/>
                    </a:lnR>
                    <a:lnT cap="flat" cmpd="sng" w="9525">
                      <a:solidFill>
                        <a:srgbClr val="666666">
                          <a:alpha val="0"/>
                        </a:srgbClr>
                      </a:solidFill>
                      <a:prstDash val="solid"/>
                      <a:round/>
                      <a:headEnd len="med" w="med" type="none"/>
                      <a:tailEnd len="med" w="med" type="none"/>
                    </a:lnT>
                    <a:lnB cap="flat" cmpd="sng" w="9525">
                      <a:solidFill>
                        <a:srgbClr val="666666"/>
                      </a:solidFill>
                      <a:prstDash val="solid"/>
                      <a:round/>
                      <a:headEnd len="med" w="med" type="none"/>
                      <a:tailEnd len="med" w="med" type="none"/>
                    </a:lnB>
                  </a:tcPr>
                </a:tc>
                <a:tc>
                  <a:txBody>
                    <a:bodyPr>
                      <a:noAutofit/>
                    </a:bodyPr>
                    <a:lstStyle/>
                    <a:p>
                      <a:pPr lvl="0" rtl="0">
                        <a:lnSpc>
                          <a:spcPct val="115000"/>
                        </a:lnSpc>
                        <a:spcBef>
                          <a:spcPts val="0"/>
                        </a:spcBef>
                        <a:buNone/>
                      </a:pPr>
                      <a:r>
                        <a:rPr lang="en" sz="900">
                          <a:solidFill>
                            <a:schemeClr val="dk2"/>
                          </a:solidFill>
                        </a:rPr>
                        <a:t>Tech company</a:t>
                      </a:r>
                    </a:p>
                  </a:txBody>
                  <a:tcPr marT="19050" marB="19050" marR="28575" marL="28575" anchor="b">
                    <a:lnL cap="flat" cmpd="sng" w="9525">
                      <a:solidFill>
                        <a:srgbClr val="666666"/>
                      </a:solidFill>
                      <a:prstDash val="solid"/>
                      <a:round/>
                      <a:headEnd len="med" w="med" type="none"/>
                      <a:tailEnd len="med" w="med" type="none"/>
                    </a:lnL>
                    <a:lnR cap="flat" cmpd="sng" w="9525">
                      <a:solidFill>
                        <a:srgbClr val="666666"/>
                      </a:solidFill>
                      <a:prstDash val="solid"/>
                      <a:round/>
                      <a:headEnd len="med" w="med" type="none"/>
                      <a:tailEnd len="med" w="med" type="none"/>
                    </a:lnR>
                    <a:lnT cap="flat" cmpd="sng" w="9525">
                      <a:solidFill>
                        <a:srgbClr val="666666">
                          <a:alpha val="0"/>
                        </a:srgbClr>
                      </a:solidFill>
                      <a:prstDash val="solid"/>
                      <a:round/>
                      <a:headEnd len="med" w="med" type="none"/>
                      <a:tailEnd len="med" w="med" type="none"/>
                    </a:lnT>
                    <a:lnB cap="flat" cmpd="sng" w="9525">
                      <a:solidFill>
                        <a:srgbClr val="666666"/>
                      </a:solidFill>
                      <a:prstDash val="solid"/>
                      <a:round/>
                      <a:headEnd len="med" w="med" type="none"/>
                      <a:tailEnd len="med" w="med" type="none"/>
                    </a:lnB>
                  </a:tcPr>
                </a:tc>
                <a:tc>
                  <a:txBody>
                    <a:bodyPr>
                      <a:noAutofit/>
                    </a:bodyPr>
                    <a:lstStyle/>
                    <a:p>
                      <a:pPr lvl="0" rtl="0">
                        <a:lnSpc>
                          <a:spcPct val="115000"/>
                        </a:lnSpc>
                        <a:spcBef>
                          <a:spcPts val="0"/>
                        </a:spcBef>
                        <a:buNone/>
                      </a:pPr>
                      <a:r>
                        <a:rPr lang="en" sz="900">
                          <a:solidFill>
                            <a:schemeClr val="dk2"/>
                          </a:solidFill>
                        </a:rPr>
                        <a:t>Yes</a:t>
                      </a:r>
                    </a:p>
                  </a:txBody>
                  <a:tcPr marT="19050" marB="19050" marR="28575" marL="28575" anchor="b">
                    <a:lnL cap="flat" cmpd="sng" w="9525">
                      <a:solidFill>
                        <a:srgbClr val="666666"/>
                      </a:solidFill>
                      <a:prstDash val="solid"/>
                      <a:round/>
                      <a:headEnd len="med" w="med" type="none"/>
                      <a:tailEnd len="med" w="med" type="none"/>
                    </a:lnL>
                    <a:lnR cap="flat" cmpd="sng" w="9525">
                      <a:solidFill>
                        <a:srgbClr val="666666"/>
                      </a:solidFill>
                      <a:prstDash val="solid"/>
                      <a:round/>
                      <a:headEnd len="med" w="med" type="none"/>
                      <a:tailEnd len="med" w="med" type="none"/>
                    </a:lnR>
                    <a:lnT cap="flat" cmpd="sng" w="9525">
                      <a:solidFill>
                        <a:srgbClr val="666666">
                          <a:alpha val="0"/>
                        </a:srgbClr>
                      </a:solidFill>
                      <a:prstDash val="solid"/>
                      <a:round/>
                      <a:headEnd len="med" w="med" type="none"/>
                      <a:tailEnd len="med" w="med" type="none"/>
                    </a:lnT>
                    <a:lnB cap="flat" cmpd="sng" w="9525">
                      <a:solidFill>
                        <a:srgbClr val="666666"/>
                      </a:solidFill>
                      <a:prstDash val="solid"/>
                      <a:round/>
                      <a:headEnd len="med" w="med" type="none"/>
                      <a:tailEnd len="med" w="med" type="none"/>
                    </a:lnB>
                  </a:tcPr>
                </a:tc>
                <a:tc>
                  <a:txBody>
                    <a:bodyPr>
                      <a:noAutofit/>
                    </a:bodyPr>
                    <a:lstStyle/>
                    <a:p>
                      <a:pPr lvl="0" rtl="0">
                        <a:lnSpc>
                          <a:spcPct val="115000"/>
                        </a:lnSpc>
                        <a:spcBef>
                          <a:spcPts val="0"/>
                        </a:spcBef>
                        <a:buNone/>
                      </a:pPr>
                      <a:r>
                        <a:rPr lang="en" sz="900">
                          <a:solidFill>
                            <a:schemeClr val="dk2"/>
                          </a:solidFill>
                        </a:rPr>
                        <a:t>Yes</a:t>
                      </a:r>
                    </a:p>
                  </a:txBody>
                  <a:tcPr marT="19050" marB="19050" marR="28575" marL="28575" anchor="b">
                    <a:lnL cap="flat" cmpd="sng" w="9525">
                      <a:solidFill>
                        <a:srgbClr val="666666"/>
                      </a:solidFill>
                      <a:prstDash val="solid"/>
                      <a:round/>
                      <a:headEnd len="med" w="med" type="none"/>
                      <a:tailEnd len="med" w="med" type="none"/>
                    </a:lnL>
                    <a:lnR cap="flat" cmpd="sng" w="9525">
                      <a:solidFill>
                        <a:srgbClr val="666666"/>
                      </a:solidFill>
                      <a:prstDash val="solid"/>
                      <a:round/>
                      <a:headEnd len="med" w="med" type="none"/>
                      <a:tailEnd len="med" w="med" type="none"/>
                    </a:lnR>
                    <a:lnT cap="flat" cmpd="sng" w="9525">
                      <a:solidFill>
                        <a:srgbClr val="666666">
                          <a:alpha val="0"/>
                        </a:srgbClr>
                      </a:solidFill>
                      <a:prstDash val="solid"/>
                      <a:round/>
                      <a:headEnd len="med" w="med" type="none"/>
                      <a:tailEnd len="med" w="med" type="none"/>
                    </a:lnT>
                    <a:lnB cap="flat" cmpd="sng" w="9525">
                      <a:solidFill>
                        <a:srgbClr val="666666"/>
                      </a:solidFill>
                      <a:prstDash val="solid"/>
                      <a:round/>
                      <a:headEnd len="med" w="med" type="none"/>
                      <a:tailEnd len="med" w="med" type="none"/>
                    </a:lnB>
                  </a:tcPr>
                </a:tc>
                <a:tc>
                  <a:txBody>
                    <a:bodyPr>
                      <a:noAutofit/>
                    </a:bodyPr>
                    <a:lstStyle/>
                    <a:p>
                      <a:pPr lvl="0" rtl="0">
                        <a:lnSpc>
                          <a:spcPct val="115000"/>
                        </a:lnSpc>
                        <a:spcBef>
                          <a:spcPts val="0"/>
                        </a:spcBef>
                        <a:buNone/>
                      </a:pPr>
                      <a:r>
                        <a:rPr lang="en" sz="900">
                          <a:solidFill>
                            <a:schemeClr val="dk2"/>
                          </a:solidFill>
                        </a:rPr>
                        <a:t>Yes</a:t>
                      </a:r>
                    </a:p>
                  </a:txBody>
                  <a:tcPr marT="19050" marB="19050" marR="28575" marL="28575" anchor="b">
                    <a:lnL cap="flat" cmpd="sng" w="9525">
                      <a:solidFill>
                        <a:srgbClr val="666666"/>
                      </a:solidFill>
                      <a:prstDash val="solid"/>
                      <a:round/>
                      <a:headEnd len="med" w="med" type="none"/>
                      <a:tailEnd len="med" w="med" type="none"/>
                    </a:lnL>
                    <a:lnR cap="flat" cmpd="sng" w="9525">
                      <a:solidFill>
                        <a:srgbClr val="666666"/>
                      </a:solidFill>
                      <a:prstDash val="solid"/>
                      <a:round/>
                      <a:headEnd len="med" w="med" type="none"/>
                      <a:tailEnd len="med" w="med" type="none"/>
                    </a:lnR>
                    <a:lnT cap="flat" cmpd="sng" w="9525">
                      <a:solidFill>
                        <a:srgbClr val="666666">
                          <a:alpha val="0"/>
                        </a:srgbClr>
                      </a:solidFill>
                      <a:prstDash val="solid"/>
                      <a:round/>
                      <a:headEnd len="med" w="med" type="none"/>
                      <a:tailEnd len="med" w="med" type="none"/>
                    </a:lnT>
                    <a:lnB cap="flat" cmpd="sng" w="9525">
                      <a:solidFill>
                        <a:srgbClr val="666666"/>
                      </a:solidFill>
                      <a:prstDash val="solid"/>
                      <a:round/>
                      <a:headEnd len="med" w="med" type="none"/>
                      <a:tailEnd len="med" w="med" type="none"/>
                    </a:lnB>
                  </a:tcPr>
                </a:tc>
              </a:tr>
              <a:tr h="490450">
                <a:tc>
                  <a:txBody>
                    <a:bodyPr>
                      <a:noAutofit/>
                    </a:bodyPr>
                    <a:lstStyle/>
                    <a:p>
                      <a:pPr lvl="0" rtl="0">
                        <a:lnSpc>
                          <a:spcPct val="115000"/>
                        </a:lnSpc>
                        <a:spcBef>
                          <a:spcPts val="0"/>
                        </a:spcBef>
                        <a:buNone/>
                      </a:pPr>
                      <a:r>
                        <a:rPr b="1" lang="en" sz="900">
                          <a:solidFill>
                            <a:schemeClr val="dk2"/>
                          </a:solidFill>
                        </a:rPr>
                        <a:t>B</a:t>
                      </a:r>
                    </a:p>
                  </a:txBody>
                  <a:tcPr marT="19050" marB="19050" marR="28575" marL="28575" anchor="b">
                    <a:lnL cap="flat" cmpd="sng" w="9525">
                      <a:solidFill>
                        <a:srgbClr val="666666"/>
                      </a:solidFill>
                      <a:prstDash val="solid"/>
                      <a:round/>
                      <a:headEnd len="med" w="med" type="none"/>
                      <a:tailEnd len="med" w="med" type="none"/>
                    </a:lnL>
                    <a:lnR cap="flat" cmpd="sng" w="9525">
                      <a:solidFill>
                        <a:srgbClr val="666666"/>
                      </a:solidFill>
                      <a:prstDash val="solid"/>
                      <a:round/>
                      <a:headEnd len="med" w="med" type="none"/>
                      <a:tailEnd len="med" w="med" type="none"/>
                    </a:lnR>
                    <a:lnT cap="flat" cmpd="sng" w="9525">
                      <a:solidFill>
                        <a:srgbClr val="666666"/>
                      </a:solidFill>
                      <a:prstDash val="solid"/>
                      <a:round/>
                      <a:headEnd len="med" w="med" type="none"/>
                      <a:tailEnd len="med" w="med" type="none"/>
                    </a:lnT>
                    <a:lnB cap="flat" cmpd="sng" w="9525">
                      <a:solidFill>
                        <a:srgbClr val="666666"/>
                      </a:solidFill>
                      <a:prstDash val="solid"/>
                      <a:round/>
                      <a:headEnd len="med" w="med" type="none"/>
                      <a:tailEnd len="med" w="med" type="none"/>
                    </a:lnB>
                  </a:tcPr>
                </a:tc>
                <a:tc>
                  <a:txBody>
                    <a:bodyPr>
                      <a:noAutofit/>
                    </a:bodyPr>
                    <a:lstStyle/>
                    <a:p>
                      <a:pPr lvl="0" rtl="0">
                        <a:lnSpc>
                          <a:spcPct val="115000"/>
                        </a:lnSpc>
                        <a:spcBef>
                          <a:spcPts val="0"/>
                        </a:spcBef>
                        <a:buNone/>
                      </a:pPr>
                      <a:r>
                        <a:rPr lang="en" sz="900">
                          <a:solidFill>
                            <a:schemeClr val="dk2"/>
                          </a:solidFill>
                        </a:rPr>
                        <a:t>Male, early 50s</a:t>
                      </a:r>
                    </a:p>
                  </a:txBody>
                  <a:tcPr marT="19050" marB="19050" marR="28575" marL="28575" anchor="b">
                    <a:lnL cap="flat" cmpd="sng" w="9525">
                      <a:solidFill>
                        <a:srgbClr val="666666"/>
                      </a:solidFill>
                      <a:prstDash val="solid"/>
                      <a:round/>
                      <a:headEnd len="med" w="med" type="none"/>
                      <a:tailEnd len="med" w="med" type="none"/>
                    </a:lnL>
                    <a:lnR cap="flat" cmpd="sng" w="9525">
                      <a:solidFill>
                        <a:srgbClr val="666666"/>
                      </a:solidFill>
                      <a:prstDash val="solid"/>
                      <a:round/>
                      <a:headEnd len="med" w="med" type="none"/>
                      <a:tailEnd len="med" w="med" type="none"/>
                    </a:lnR>
                    <a:lnT cap="flat" cmpd="sng" w="9525">
                      <a:solidFill>
                        <a:srgbClr val="666666"/>
                      </a:solidFill>
                      <a:prstDash val="solid"/>
                      <a:round/>
                      <a:headEnd len="med" w="med" type="none"/>
                      <a:tailEnd len="med" w="med" type="none"/>
                    </a:lnT>
                    <a:lnB cap="flat" cmpd="sng" w="9525">
                      <a:solidFill>
                        <a:srgbClr val="666666"/>
                      </a:solidFill>
                      <a:prstDash val="solid"/>
                      <a:round/>
                      <a:headEnd len="med" w="med" type="none"/>
                      <a:tailEnd len="med" w="med" type="none"/>
                    </a:lnB>
                  </a:tcPr>
                </a:tc>
                <a:tc>
                  <a:txBody>
                    <a:bodyPr>
                      <a:noAutofit/>
                    </a:bodyPr>
                    <a:lstStyle/>
                    <a:p>
                      <a:pPr lvl="0" rtl="0">
                        <a:lnSpc>
                          <a:spcPct val="115000"/>
                        </a:lnSpc>
                        <a:spcBef>
                          <a:spcPts val="0"/>
                        </a:spcBef>
                        <a:buNone/>
                      </a:pPr>
                      <a:r>
                        <a:rPr lang="en" sz="900">
                          <a:solidFill>
                            <a:schemeClr val="dk2"/>
                          </a:solidFill>
                        </a:rPr>
                        <a:t>Senior Scientist</a:t>
                      </a:r>
                    </a:p>
                  </a:txBody>
                  <a:tcPr marT="19050" marB="19050" marR="28575" marL="28575" anchor="b">
                    <a:lnL cap="flat" cmpd="sng" w="9525">
                      <a:solidFill>
                        <a:srgbClr val="666666"/>
                      </a:solidFill>
                      <a:prstDash val="solid"/>
                      <a:round/>
                      <a:headEnd len="med" w="med" type="none"/>
                      <a:tailEnd len="med" w="med" type="none"/>
                    </a:lnL>
                    <a:lnR cap="flat" cmpd="sng" w="9525">
                      <a:solidFill>
                        <a:srgbClr val="666666"/>
                      </a:solidFill>
                      <a:prstDash val="solid"/>
                      <a:round/>
                      <a:headEnd len="med" w="med" type="none"/>
                      <a:tailEnd len="med" w="med" type="none"/>
                    </a:lnR>
                    <a:lnT cap="flat" cmpd="sng" w="9525">
                      <a:solidFill>
                        <a:srgbClr val="666666"/>
                      </a:solidFill>
                      <a:prstDash val="solid"/>
                      <a:round/>
                      <a:headEnd len="med" w="med" type="none"/>
                      <a:tailEnd len="med" w="med" type="none"/>
                    </a:lnT>
                    <a:lnB cap="flat" cmpd="sng" w="9525">
                      <a:solidFill>
                        <a:srgbClr val="666666"/>
                      </a:solidFill>
                      <a:prstDash val="solid"/>
                      <a:round/>
                      <a:headEnd len="med" w="med" type="none"/>
                      <a:tailEnd len="med" w="med" type="none"/>
                    </a:lnB>
                  </a:tcPr>
                </a:tc>
                <a:tc>
                  <a:txBody>
                    <a:bodyPr>
                      <a:noAutofit/>
                    </a:bodyPr>
                    <a:lstStyle/>
                    <a:p>
                      <a:pPr lvl="0" rtl="0">
                        <a:lnSpc>
                          <a:spcPct val="115000"/>
                        </a:lnSpc>
                        <a:spcBef>
                          <a:spcPts val="0"/>
                        </a:spcBef>
                        <a:buNone/>
                      </a:pPr>
                      <a:r>
                        <a:rPr lang="en" sz="900">
                          <a:solidFill>
                            <a:schemeClr val="dk2"/>
                          </a:solidFill>
                        </a:rPr>
                        <a:t>Ph.D</a:t>
                      </a:r>
                    </a:p>
                  </a:txBody>
                  <a:tcPr marT="19050" marB="19050" marR="28575" marL="28575" anchor="b">
                    <a:lnL cap="flat" cmpd="sng" w="9525">
                      <a:solidFill>
                        <a:srgbClr val="666666"/>
                      </a:solidFill>
                      <a:prstDash val="solid"/>
                      <a:round/>
                      <a:headEnd len="med" w="med" type="none"/>
                      <a:tailEnd len="med" w="med" type="none"/>
                    </a:lnL>
                    <a:lnR cap="flat" cmpd="sng" w="9525">
                      <a:solidFill>
                        <a:srgbClr val="666666"/>
                      </a:solidFill>
                      <a:prstDash val="solid"/>
                      <a:round/>
                      <a:headEnd len="med" w="med" type="none"/>
                      <a:tailEnd len="med" w="med" type="none"/>
                    </a:lnR>
                    <a:lnT cap="flat" cmpd="sng" w="9525">
                      <a:solidFill>
                        <a:srgbClr val="666666"/>
                      </a:solidFill>
                      <a:prstDash val="solid"/>
                      <a:round/>
                      <a:headEnd len="med" w="med" type="none"/>
                      <a:tailEnd len="med" w="med" type="none"/>
                    </a:lnT>
                    <a:lnB cap="flat" cmpd="sng" w="9525">
                      <a:solidFill>
                        <a:srgbClr val="666666"/>
                      </a:solidFill>
                      <a:prstDash val="solid"/>
                      <a:round/>
                      <a:headEnd len="med" w="med" type="none"/>
                      <a:tailEnd len="med" w="med" type="none"/>
                    </a:lnB>
                  </a:tcPr>
                </a:tc>
                <a:tc>
                  <a:txBody>
                    <a:bodyPr>
                      <a:noAutofit/>
                    </a:bodyPr>
                    <a:lstStyle/>
                    <a:p>
                      <a:pPr lvl="0" rtl="0">
                        <a:lnSpc>
                          <a:spcPct val="115000"/>
                        </a:lnSpc>
                        <a:spcBef>
                          <a:spcPts val="0"/>
                        </a:spcBef>
                        <a:buNone/>
                      </a:pPr>
                      <a:r>
                        <a:rPr lang="en" sz="900">
                          <a:solidFill>
                            <a:schemeClr val="dk2"/>
                          </a:solidFill>
                        </a:rPr>
                        <a:t>13 years</a:t>
                      </a:r>
                    </a:p>
                  </a:txBody>
                  <a:tcPr marT="19050" marB="19050" marR="28575" marL="28575" anchor="b">
                    <a:lnL cap="flat" cmpd="sng" w="9525">
                      <a:solidFill>
                        <a:srgbClr val="666666"/>
                      </a:solidFill>
                      <a:prstDash val="solid"/>
                      <a:round/>
                      <a:headEnd len="med" w="med" type="none"/>
                      <a:tailEnd len="med" w="med" type="none"/>
                    </a:lnL>
                    <a:lnR cap="flat" cmpd="sng" w="9525">
                      <a:solidFill>
                        <a:srgbClr val="666666"/>
                      </a:solidFill>
                      <a:prstDash val="solid"/>
                      <a:round/>
                      <a:headEnd len="med" w="med" type="none"/>
                      <a:tailEnd len="med" w="med" type="none"/>
                    </a:lnR>
                    <a:lnT cap="flat" cmpd="sng" w="9525">
                      <a:solidFill>
                        <a:srgbClr val="666666"/>
                      </a:solidFill>
                      <a:prstDash val="solid"/>
                      <a:round/>
                      <a:headEnd len="med" w="med" type="none"/>
                      <a:tailEnd len="med" w="med" type="none"/>
                    </a:lnT>
                    <a:lnB cap="flat" cmpd="sng" w="9525">
                      <a:solidFill>
                        <a:srgbClr val="666666"/>
                      </a:solidFill>
                      <a:prstDash val="solid"/>
                      <a:round/>
                      <a:headEnd len="med" w="med" type="none"/>
                      <a:tailEnd len="med" w="med" type="none"/>
                    </a:lnB>
                  </a:tcPr>
                </a:tc>
                <a:tc>
                  <a:txBody>
                    <a:bodyPr>
                      <a:noAutofit/>
                    </a:bodyPr>
                    <a:lstStyle/>
                    <a:p>
                      <a:pPr lvl="0" rtl="0">
                        <a:lnSpc>
                          <a:spcPct val="115000"/>
                        </a:lnSpc>
                        <a:spcBef>
                          <a:spcPts val="0"/>
                        </a:spcBef>
                        <a:buNone/>
                      </a:pPr>
                      <a:r>
                        <a:rPr lang="en" sz="900">
                          <a:solidFill>
                            <a:schemeClr val="dk2"/>
                          </a:solidFill>
                        </a:rPr>
                        <a:t>Other lab</a:t>
                      </a:r>
                    </a:p>
                  </a:txBody>
                  <a:tcPr marT="19050" marB="19050" marR="28575" marL="28575" anchor="b">
                    <a:lnL cap="flat" cmpd="sng" w="9525">
                      <a:solidFill>
                        <a:srgbClr val="666666"/>
                      </a:solidFill>
                      <a:prstDash val="solid"/>
                      <a:round/>
                      <a:headEnd len="med" w="med" type="none"/>
                      <a:tailEnd len="med" w="med" type="none"/>
                    </a:lnL>
                    <a:lnR cap="flat" cmpd="sng" w="9525">
                      <a:solidFill>
                        <a:srgbClr val="666666"/>
                      </a:solidFill>
                      <a:prstDash val="solid"/>
                      <a:round/>
                      <a:headEnd len="med" w="med" type="none"/>
                      <a:tailEnd len="med" w="med" type="none"/>
                    </a:lnR>
                    <a:lnT cap="flat" cmpd="sng" w="9525">
                      <a:solidFill>
                        <a:srgbClr val="666666"/>
                      </a:solidFill>
                      <a:prstDash val="solid"/>
                      <a:round/>
                      <a:headEnd len="med" w="med" type="none"/>
                      <a:tailEnd len="med" w="med" type="none"/>
                    </a:lnT>
                    <a:lnB cap="flat" cmpd="sng" w="9525">
                      <a:solidFill>
                        <a:srgbClr val="666666"/>
                      </a:solidFill>
                      <a:prstDash val="solid"/>
                      <a:round/>
                      <a:headEnd len="med" w="med" type="none"/>
                      <a:tailEnd len="med" w="med" type="none"/>
                    </a:lnB>
                  </a:tcPr>
                </a:tc>
                <a:tc>
                  <a:txBody>
                    <a:bodyPr>
                      <a:noAutofit/>
                    </a:bodyPr>
                    <a:lstStyle/>
                    <a:p>
                      <a:pPr lvl="0" rtl="0">
                        <a:lnSpc>
                          <a:spcPct val="115000"/>
                        </a:lnSpc>
                        <a:spcBef>
                          <a:spcPts val="0"/>
                        </a:spcBef>
                        <a:buNone/>
                      </a:pPr>
                      <a:r>
                        <a:rPr lang="en" sz="900">
                          <a:solidFill>
                            <a:schemeClr val="dk2"/>
                          </a:solidFill>
                        </a:rPr>
                        <a:t>Yes</a:t>
                      </a:r>
                    </a:p>
                  </a:txBody>
                  <a:tcPr marT="19050" marB="19050" marR="28575" marL="28575" anchor="b">
                    <a:lnL cap="flat" cmpd="sng" w="9525">
                      <a:solidFill>
                        <a:srgbClr val="666666"/>
                      </a:solidFill>
                      <a:prstDash val="solid"/>
                      <a:round/>
                      <a:headEnd len="med" w="med" type="none"/>
                      <a:tailEnd len="med" w="med" type="none"/>
                    </a:lnL>
                    <a:lnR cap="flat" cmpd="sng" w="9525">
                      <a:solidFill>
                        <a:srgbClr val="666666"/>
                      </a:solidFill>
                      <a:prstDash val="solid"/>
                      <a:round/>
                      <a:headEnd len="med" w="med" type="none"/>
                      <a:tailEnd len="med" w="med" type="none"/>
                    </a:lnR>
                    <a:lnT cap="flat" cmpd="sng" w="9525">
                      <a:solidFill>
                        <a:srgbClr val="666666"/>
                      </a:solidFill>
                      <a:prstDash val="solid"/>
                      <a:round/>
                      <a:headEnd len="med" w="med" type="none"/>
                      <a:tailEnd len="med" w="med" type="none"/>
                    </a:lnT>
                    <a:lnB cap="flat" cmpd="sng" w="9525">
                      <a:solidFill>
                        <a:srgbClr val="666666"/>
                      </a:solidFill>
                      <a:prstDash val="solid"/>
                      <a:round/>
                      <a:headEnd len="med" w="med" type="none"/>
                      <a:tailEnd len="med" w="med" type="none"/>
                    </a:lnB>
                  </a:tcPr>
                </a:tc>
                <a:tc>
                  <a:txBody>
                    <a:bodyPr>
                      <a:noAutofit/>
                    </a:bodyPr>
                    <a:lstStyle/>
                    <a:p>
                      <a:pPr lvl="0" rtl="0">
                        <a:lnSpc>
                          <a:spcPct val="115000"/>
                        </a:lnSpc>
                        <a:spcBef>
                          <a:spcPts val="0"/>
                        </a:spcBef>
                        <a:buNone/>
                      </a:pPr>
                      <a:r>
                        <a:rPr lang="en" sz="900">
                          <a:solidFill>
                            <a:schemeClr val="dk2"/>
                          </a:solidFill>
                        </a:rPr>
                        <a:t>Yes</a:t>
                      </a:r>
                    </a:p>
                  </a:txBody>
                  <a:tcPr marT="19050" marB="19050" marR="28575" marL="28575" anchor="b">
                    <a:lnL cap="flat" cmpd="sng" w="9525">
                      <a:solidFill>
                        <a:srgbClr val="666666"/>
                      </a:solidFill>
                      <a:prstDash val="solid"/>
                      <a:round/>
                      <a:headEnd len="med" w="med" type="none"/>
                      <a:tailEnd len="med" w="med" type="none"/>
                    </a:lnL>
                    <a:lnR cap="flat" cmpd="sng" w="9525">
                      <a:solidFill>
                        <a:srgbClr val="666666"/>
                      </a:solidFill>
                      <a:prstDash val="solid"/>
                      <a:round/>
                      <a:headEnd len="med" w="med" type="none"/>
                      <a:tailEnd len="med" w="med" type="none"/>
                    </a:lnR>
                    <a:lnT cap="flat" cmpd="sng" w="9525">
                      <a:solidFill>
                        <a:srgbClr val="666666"/>
                      </a:solidFill>
                      <a:prstDash val="solid"/>
                      <a:round/>
                      <a:headEnd len="med" w="med" type="none"/>
                      <a:tailEnd len="med" w="med" type="none"/>
                    </a:lnT>
                    <a:lnB cap="flat" cmpd="sng" w="9525">
                      <a:solidFill>
                        <a:srgbClr val="666666"/>
                      </a:solidFill>
                      <a:prstDash val="solid"/>
                      <a:round/>
                      <a:headEnd len="med" w="med" type="none"/>
                      <a:tailEnd len="med" w="med" type="none"/>
                    </a:lnB>
                  </a:tcPr>
                </a:tc>
                <a:tc>
                  <a:txBody>
                    <a:bodyPr>
                      <a:noAutofit/>
                    </a:bodyPr>
                    <a:lstStyle/>
                    <a:p>
                      <a:pPr lvl="0" rtl="0">
                        <a:lnSpc>
                          <a:spcPct val="115000"/>
                        </a:lnSpc>
                        <a:spcBef>
                          <a:spcPts val="0"/>
                        </a:spcBef>
                        <a:buNone/>
                      </a:pPr>
                      <a:r>
                        <a:rPr lang="en" sz="900">
                          <a:solidFill>
                            <a:schemeClr val="dk2"/>
                          </a:solidFill>
                        </a:rPr>
                        <a:t>Yes</a:t>
                      </a:r>
                    </a:p>
                  </a:txBody>
                  <a:tcPr marT="19050" marB="19050" marR="28575" marL="28575" anchor="b">
                    <a:lnL cap="flat" cmpd="sng" w="9525">
                      <a:solidFill>
                        <a:srgbClr val="666666"/>
                      </a:solidFill>
                      <a:prstDash val="solid"/>
                      <a:round/>
                      <a:headEnd len="med" w="med" type="none"/>
                      <a:tailEnd len="med" w="med" type="none"/>
                    </a:lnL>
                    <a:lnR cap="flat" cmpd="sng" w="9525">
                      <a:solidFill>
                        <a:srgbClr val="666666"/>
                      </a:solidFill>
                      <a:prstDash val="solid"/>
                      <a:round/>
                      <a:headEnd len="med" w="med" type="none"/>
                      <a:tailEnd len="med" w="med" type="none"/>
                    </a:lnR>
                    <a:lnT cap="flat" cmpd="sng" w="9525">
                      <a:solidFill>
                        <a:srgbClr val="666666"/>
                      </a:solidFill>
                      <a:prstDash val="solid"/>
                      <a:round/>
                      <a:headEnd len="med" w="med" type="none"/>
                      <a:tailEnd len="med" w="med" type="none"/>
                    </a:lnT>
                    <a:lnB cap="flat" cmpd="sng" w="9525">
                      <a:solidFill>
                        <a:srgbClr val="666666"/>
                      </a:solidFill>
                      <a:prstDash val="solid"/>
                      <a:round/>
                      <a:headEnd len="med" w="med" type="none"/>
                      <a:tailEnd len="med" w="med" type="none"/>
                    </a:lnB>
                  </a:tcPr>
                </a:tc>
              </a:tr>
              <a:tr h="709850">
                <a:tc>
                  <a:txBody>
                    <a:bodyPr>
                      <a:noAutofit/>
                    </a:bodyPr>
                    <a:lstStyle/>
                    <a:p>
                      <a:pPr lvl="0" rtl="0">
                        <a:lnSpc>
                          <a:spcPct val="115000"/>
                        </a:lnSpc>
                        <a:spcBef>
                          <a:spcPts val="0"/>
                        </a:spcBef>
                        <a:buNone/>
                      </a:pPr>
                      <a:r>
                        <a:rPr b="1" lang="en" sz="900">
                          <a:solidFill>
                            <a:schemeClr val="dk2"/>
                          </a:solidFill>
                        </a:rPr>
                        <a:t>C</a:t>
                      </a:r>
                    </a:p>
                  </a:txBody>
                  <a:tcPr marT="19050" marB="19050" marR="28575" marL="28575" anchor="b">
                    <a:lnL cap="flat" cmpd="sng" w="9525">
                      <a:solidFill>
                        <a:srgbClr val="666666"/>
                      </a:solidFill>
                      <a:prstDash val="solid"/>
                      <a:round/>
                      <a:headEnd len="med" w="med" type="none"/>
                      <a:tailEnd len="med" w="med" type="none"/>
                    </a:lnL>
                    <a:lnR cap="flat" cmpd="sng" w="9525">
                      <a:solidFill>
                        <a:srgbClr val="666666"/>
                      </a:solidFill>
                      <a:prstDash val="solid"/>
                      <a:round/>
                      <a:headEnd len="med" w="med" type="none"/>
                      <a:tailEnd len="med" w="med" type="none"/>
                    </a:lnR>
                    <a:lnT cap="flat" cmpd="sng" w="9525">
                      <a:solidFill>
                        <a:srgbClr val="666666"/>
                      </a:solidFill>
                      <a:prstDash val="solid"/>
                      <a:round/>
                      <a:headEnd len="med" w="med" type="none"/>
                      <a:tailEnd len="med" w="med" type="none"/>
                    </a:lnT>
                    <a:lnB cap="flat" cmpd="sng" w="9525">
                      <a:solidFill>
                        <a:srgbClr val="666666"/>
                      </a:solidFill>
                      <a:prstDash val="solid"/>
                      <a:round/>
                      <a:headEnd len="med" w="med" type="none"/>
                      <a:tailEnd len="med" w="med" type="none"/>
                    </a:lnB>
                  </a:tcPr>
                </a:tc>
                <a:tc>
                  <a:txBody>
                    <a:bodyPr>
                      <a:noAutofit/>
                    </a:bodyPr>
                    <a:lstStyle/>
                    <a:p>
                      <a:pPr lvl="0" rtl="0">
                        <a:lnSpc>
                          <a:spcPct val="115000"/>
                        </a:lnSpc>
                        <a:spcBef>
                          <a:spcPts val="0"/>
                        </a:spcBef>
                        <a:buNone/>
                      </a:pPr>
                      <a:r>
                        <a:rPr lang="en" sz="900">
                          <a:solidFill>
                            <a:schemeClr val="dk2"/>
                          </a:solidFill>
                        </a:rPr>
                        <a:t>Female, mid 20s</a:t>
                      </a:r>
                    </a:p>
                  </a:txBody>
                  <a:tcPr marT="19050" marB="19050" marR="28575" marL="28575" anchor="b">
                    <a:lnL cap="flat" cmpd="sng" w="9525">
                      <a:solidFill>
                        <a:srgbClr val="666666"/>
                      </a:solidFill>
                      <a:prstDash val="solid"/>
                      <a:round/>
                      <a:headEnd len="med" w="med" type="none"/>
                      <a:tailEnd len="med" w="med" type="none"/>
                    </a:lnL>
                    <a:lnR cap="flat" cmpd="sng" w="9525">
                      <a:solidFill>
                        <a:srgbClr val="666666"/>
                      </a:solidFill>
                      <a:prstDash val="solid"/>
                      <a:round/>
                      <a:headEnd len="med" w="med" type="none"/>
                      <a:tailEnd len="med" w="med" type="none"/>
                    </a:lnR>
                    <a:lnT cap="flat" cmpd="sng" w="9525">
                      <a:solidFill>
                        <a:srgbClr val="666666"/>
                      </a:solidFill>
                      <a:prstDash val="solid"/>
                      <a:round/>
                      <a:headEnd len="med" w="med" type="none"/>
                      <a:tailEnd len="med" w="med" type="none"/>
                    </a:lnT>
                    <a:lnB cap="flat" cmpd="sng" w="9525">
                      <a:solidFill>
                        <a:srgbClr val="666666"/>
                      </a:solidFill>
                      <a:prstDash val="solid"/>
                      <a:round/>
                      <a:headEnd len="med" w="med" type="none"/>
                      <a:tailEnd len="med" w="med" type="none"/>
                    </a:lnB>
                  </a:tcPr>
                </a:tc>
                <a:tc>
                  <a:txBody>
                    <a:bodyPr>
                      <a:noAutofit/>
                    </a:bodyPr>
                    <a:lstStyle/>
                    <a:p>
                      <a:pPr lvl="0" rtl="0">
                        <a:lnSpc>
                          <a:spcPct val="115000"/>
                        </a:lnSpc>
                        <a:spcBef>
                          <a:spcPts val="0"/>
                        </a:spcBef>
                        <a:buNone/>
                      </a:pPr>
                      <a:r>
                        <a:rPr lang="en" sz="900">
                          <a:solidFill>
                            <a:schemeClr val="dk2"/>
                          </a:solidFill>
                        </a:rPr>
                        <a:t>Communications Specialist</a:t>
                      </a:r>
                    </a:p>
                  </a:txBody>
                  <a:tcPr marT="19050" marB="19050" marR="28575" marL="28575" anchor="b">
                    <a:lnL cap="flat" cmpd="sng" w="9525">
                      <a:solidFill>
                        <a:srgbClr val="666666"/>
                      </a:solidFill>
                      <a:prstDash val="solid"/>
                      <a:round/>
                      <a:headEnd len="med" w="med" type="none"/>
                      <a:tailEnd len="med" w="med" type="none"/>
                    </a:lnL>
                    <a:lnR cap="flat" cmpd="sng" w="9525">
                      <a:solidFill>
                        <a:srgbClr val="666666"/>
                      </a:solidFill>
                      <a:prstDash val="solid"/>
                      <a:round/>
                      <a:headEnd len="med" w="med" type="none"/>
                      <a:tailEnd len="med" w="med" type="none"/>
                    </a:lnR>
                    <a:lnT cap="flat" cmpd="sng" w="9525">
                      <a:solidFill>
                        <a:srgbClr val="666666"/>
                      </a:solidFill>
                      <a:prstDash val="solid"/>
                      <a:round/>
                      <a:headEnd len="med" w="med" type="none"/>
                      <a:tailEnd len="med" w="med" type="none"/>
                    </a:lnT>
                    <a:lnB cap="flat" cmpd="sng" w="9525">
                      <a:solidFill>
                        <a:srgbClr val="666666"/>
                      </a:solidFill>
                      <a:prstDash val="solid"/>
                      <a:round/>
                      <a:headEnd len="med" w="med" type="none"/>
                      <a:tailEnd len="med" w="med" type="none"/>
                    </a:lnB>
                  </a:tcPr>
                </a:tc>
                <a:tc>
                  <a:txBody>
                    <a:bodyPr>
                      <a:noAutofit/>
                    </a:bodyPr>
                    <a:lstStyle/>
                    <a:p>
                      <a:pPr lvl="0" rtl="0">
                        <a:lnSpc>
                          <a:spcPct val="115000"/>
                        </a:lnSpc>
                        <a:spcBef>
                          <a:spcPts val="0"/>
                        </a:spcBef>
                        <a:buNone/>
                      </a:pPr>
                      <a:r>
                        <a:rPr lang="en" sz="900">
                          <a:solidFill>
                            <a:schemeClr val="dk2"/>
                          </a:solidFill>
                        </a:rPr>
                        <a:t>BA</a:t>
                      </a:r>
                    </a:p>
                  </a:txBody>
                  <a:tcPr marT="19050" marB="19050" marR="28575" marL="28575" anchor="b">
                    <a:lnL cap="flat" cmpd="sng" w="9525">
                      <a:solidFill>
                        <a:srgbClr val="666666"/>
                      </a:solidFill>
                      <a:prstDash val="solid"/>
                      <a:round/>
                      <a:headEnd len="med" w="med" type="none"/>
                      <a:tailEnd len="med" w="med" type="none"/>
                    </a:lnL>
                    <a:lnR cap="flat" cmpd="sng" w="9525">
                      <a:solidFill>
                        <a:srgbClr val="666666"/>
                      </a:solidFill>
                      <a:prstDash val="solid"/>
                      <a:round/>
                      <a:headEnd len="med" w="med" type="none"/>
                      <a:tailEnd len="med" w="med" type="none"/>
                    </a:lnR>
                    <a:lnT cap="flat" cmpd="sng" w="9525">
                      <a:solidFill>
                        <a:srgbClr val="666666"/>
                      </a:solidFill>
                      <a:prstDash val="solid"/>
                      <a:round/>
                      <a:headEnd len="med" w="med" type="none"/>
                      <a:tailEnd len="med" w="med" type="none"/>
                    </a:lnT>
                    <a:lnB cap="flat" cmpd="sng" w="9525">
                      <a:solidFill>
                        <a:srgbClr val="666666"/>
                      </a:solidFill>
                      <a:prstDash val="solid"/>
                      <a:round/>
                      <a:headEnd len="med" w="med" type="none"/>
                      <a:tailEnd len="med" w="med" type="none"/>
                    </a:lnB>
                  </a:tcPr>
                </a:tc>
                <a:tc>
                  <a:txBody>
                    <a:bodyPr>
                      <a:noAutofit/>
                    </a:bodyPr>
                    <a:lstStyle/>
                    <a:p>
                      <a:pPr lvl="0" rtl="0">
                        <a:lnSpc>
                          <a:spcPct val="115000"/>
                        </a:lnSpc>
                        <a:spcBef>
                          <a:spcPts val="0"/>
                        </a:spcBef>
                        <a:buNone/>
                      </a:pPr>
                      <a:r>
                        <a:rPr lang="en" sz="900">
                          <a:solidFill>
                            <a:schemeClr val="dk2"/>
                          </a:solidFill>
                        </a:rPr>
                        <a:t>18 months</a:t>
                      </a:r>
                    </a:p>
                  </a:txBody>
                  <a:tcPr marT="19050" marB="19050" marR="28575" marL="28575" anchor="b">
                    <a:lnL cap="flat" cmpd="sng" w="9525">
                      <a:solidFill>
                        <a:srgbClr val="666666"/>
                      </a:solidFill>
                      <a:prstDash val="solid"/>
                      <a:round/>
                      <a:headEnd len="med" w="med" type="none"/>
                      <a:tailEnd len="med" w="med" type="none"/>
                    </a:lnL>
                    <a:lnR cap="flat" cmpd="sng" w="9525">
                      <a:solidFill>
                        <a:srgbClr val="666666"/>
                      </a:solidFill>
                      <a:prstDash val="solid"/>
                      <a:round/>
                      <a:headEnd len="med" w="med" type="none"/>
                      <a:tailEnd len="med" w="med" type="none"/>
                    </a:lnR>
                    <a:lnT cap="flat" cmpd="sng" w="9525">
                      <a:solidFill>
                        <a:srgbClr val="666666"/>
                      </a:solidFill>
                      <a:prstDash val="solid"/>
                      <a:round/>
                      <a:headEnd len="med" w="med" type="none"/>
                      <a:tailEnd len="med" w="med" type="none"/>
                    </a:lnT>
                    <a:lnB cap="flat" cmpd="sng" w="9525">
                      <a:solidFill>
                        <a:srgbClr val="666666"/>
                      </a:solidFill>
                      <a:prstDash val="solid"/>
                      <a:round/>
                      <a:headEnd len="med" w="med" type="none"/>
                      <a:tailEnd len="med" w="med" type="none"/>
                    </a:lnB>
                  </a:tcPr>
                </a:tc>
                <a:tc>
                  <a:txBody>
                    <a:bodyPr>
                      <a:noAutofit/>
                    </a:bodyPr>
                    <a:lstStyle/>
                    <a:p>
                      <a:pPr lvl="0" rtl="0">
                        <a:lnSpc>
                          <a:spcPct val="115000"/>
                        </a:lnSpc>
                        <a:spcBef>
                          <a:spcPts val="0"/>
                        </a:spcBef>
                        <a:buNone/>
                      </a:pPr>
                      <a:r>
                        <a:rPr lang="en" sz="900">
                          <a:solidFill>
                            <a:schemeClr val="dk2"/>
                          </a:solidFill>
                        </a:rPr>
                        <a:t>Private sector</a:t>
                      </a:r>
                    </a:p>
                  </a:txBody>
                  <a:tcPr marT="19050" marB="19050" marR="28575" marL="28575" anchor="b">
                    <a:lnL cap="flat" cmpd="sng" w="9525">
                      <a:solidFill>
                        <a:srgbClr val="666666"/>
                      </a:solidFill>
                      <a:prstDash val="solid"/>
                      <a:round/>
                      <a:headEnd len="med" w="med" type="none"/>
                      <a:tailEnd len="med" w="med" type="none"/>
                    </a:lnL>
                    <a:lnR cap="flat" cmpd="sng" w="9525">
                      <a:solidFill>
                        <a:srgbClr val="666666"/>
                      </a:solidFill>
                      <a:prstDash val="solid"/>
                      <a:round/>
                      <a:headEnd len="med" w="med" type="none"/>
                      <a:tailEnd len="med" w="med" type="none"/>
                    </a:lnR>
                    <a:lnT cap="flat" cmpd="sng" w="9525">
                      <a:solidFill>
                        <a:srgbClr val="666666"/>
                      </a:solidFill>
                      <a:prstDash val="solid"/>
                      <a:round/>
                      <a:headEnd len="med" w="med" type="none"/>
                      <a:tailEnd len="med" w="med" type="none"/>
                    </a:lnT>
                    <a:lnB cap="flat" cmpd="sng" w="9525">
                      <a:solidFill>
                        <a:srgbClr val="666666"/>
                      </a:solidFill>
                      <a:prstDash val="solid"/>
                      <a:round/>
                      <a:headEnd len="med" w="med" type="none"/>
                      <a:tailEnd len="med" w="med" type="none"/>
                    </a:lnB>
                  </a:tcPr>
                </a:tc>
                <a:tc>
                  <a:txBody>
                    <a:bodyPr>
                      <a:noAutofit/>
                    </a:bodyPr>
                    <a:lstStyle/>
                    <a:p>
                      <a:pPr lvl="0" rtl="0">
                        <a:lnSpc>
                          <a:spcPct val="115000"/>
                        </a:lnSpc>
                        <a:spcBef>
                          <a:spcPts val="0"/>
                        </a:spcBef>
                        <a:buNone/>
                      </a:pPr>
                      <a:r>
                        <a:rPr lang="en" sz="900">
                          <a:solidFill>
                            <a:schemeClr val="dk2"/>
                          </a:solidFill>
                        </a:rPr>
                        <a:t>Yes</a:t>
                      </a:r>
                    </a:p>
                  </a:txBody>
                  <a:tcPr marT="19050" marB="19050" marR="28575" marL="28575" anchor="b">
                    <a:lnL cap="flat" cmpd="sng" w="9525">
                      <a:solidFill>
                        <a:srgbClr val="666666"/>
                      </a:solidFill>
                      <a:prstDash val="solid"/>
                      <a:round/>
                      <a:headEnd len="med" w="med" type="none"/>
                      <a:tailEnd len="med" w="med" type="none"/>
                    </a:lnL>
                    <a:lnR cap="flat" cmpd="sng" w="9525">
                      <a:solidFill>
                        <a:srgbClr val="666666"/>
                      </a:solidFill>
                      <a:prstDash val="solid"/>
                      <a:round/>
                      <a:headEnd len="med" w="med" type="none"/>
                      <a:tailEnd len="med" w="med" type="none"/>
                    </a:lnR>
                    <a:lnT cap="flat" cmpd="sng" w="9525">
                      <a:solidFill>
                        <a:srgbClr val="666666"/>
                      </a:solidFill>
                      <a:prstDash val="solid"/>
                      <a:round/>
                      <a:headEnd len="med" w="med" type="none"/>
                      <a:tailEnd len="med" w="med" type="none"/>
                    </a:lnT>
                    <a:lnB cap="flat" cmpd="sng" w="9525">
                      <a:solidFill>
                        <a:srgbClr val="666666"/>
                      </a:solidFill>
                      <a:prstDash val="solid"/>
                      <a:round/>
                      <a:headEnd len="med" w="med" type="none"/>
                      <a:tailEnd len="med" w="med" type="none"/>
                    </a:lnB>
                  </a:tcPr>
                </a:tc>
                <a:tc>
                  <a:txBody>
                    <a:bodyPr>
                      <a:noAutofit/>
                    </a:bodyPr>
                    <a:lstStyle/>
                    <a:p>
                      <a:pPr lvl="0" rtl="0">
                        <a:lnSpc>
                          <a:spcPct val="115000"/>
                        </a:lnSpc>
                        <a:spcBef>
                          <a:spcPts val="0"/>
                        </a:spcBef>
                        <a:buNone/>
                      </a:pPr>
                      <a:r>
                        <a:rPr lang="en" sz="900">
                          <a:solidFill>
                            <a:schemeClr val="dk2"/>
                          </a:solidFill>
                        </a:rPr>
                        <a:t>Yes</a:t>
                      </a:r>
                    </a:p>
                  </a:txBody>
                  <a:tcPr marT="19050" marB="19050" marR="28575" marL="28575" anchor="b">
                    <a:lnL cap="flat" cmpd="sng" w="9525">
                      <a:solidFill>
                        <a:srgbClr val="666666"/>
                      </a:solidFill>
                      <a:prstDash val="solid"/>
                      <a:round/>
                      <a:headEnd len="med" w="med" type="none"/>
                      <a:tailEnd len="med" w="med" type="none"/>
                    </a:lnL>
                    <a:lnR cap="flat" cmpd="sng" w="9525">
                      <a:solidFill>
                        <a:srgbClr val="666666"/>
                      </a:solidFill>
                      <a:prstDash val="solid"/>
                      <a:round/>
                      <a:headEnd len="med" w="med" type="none"/>
                      <a:tailEnd len="med" w="med" type="none"/>
                    </a:lnR>
                    <a:lnT cap="flat" cmpd="sng" w="9525">
                      <a:solidFill>
                        <a:srgbClr val="666666"/>
                      </a:solidFill>
                      <a:prstDash val="solid"/>
                      <a:round/>
                      <a:headEnd len="med" w="med" type="none"/>
                      <a:tailEnd len="med" w="med" type="none"/>
                    </a:lnT>
                    <a:lnB cap="flat" cmpd="sng" w="9525">
                      <a:solidFill>
                        <a:srgbClr val="666666"/>
                      </a:solidFill>
                      <a:prstDash val="solid"/>
                      <a:round/>
                      <a:headEnd len="med" w="med" type="none"/>
                      <a:tailEnd len="med" w="med" type="none"/>
                    </a:lnB>
                  </a:tcPr>
                </a:tc>
                <a:tc>
                  <a:txBody>
                    <a:bodyPr>
                      <a:noAutofit/>
                    </a:bodyPr>
                    <a:lstStyle/>
                    <a:p>
                      <a:pPr lvl="0" rtl="0">
                        <a:lnSpc>
                          <a:spcPct val="115000"/>
                        </a:lnSpc>
                        <a:spcBef>
                          <a:spcPts val="0"/>
                        </a:spcBef>
                        <a:buNone/>
                      </a:pPr>
                      <a:r>
                        <a:rPr lang="en" sz="900">
                          <a:solidFill>
                            <a:schemeClr val="dk2"/>
                          </a:solidFill>
                        </a:rPr>
                        <a:t>Somewhat</a:t>
                      </a:r>
                    </a:p>
                  </a:txBody>
                  <a:tcPr marT="19050" marB="19050" marR="28575" marL="28575" anchor="b">
                    <a:lnL cap="flat" cmpd="sng" w="9525">
                      <a:solidFill>
                        <a:srgbClr val="666666"/>
                      </a:solidFill>
                      <a:prstDash val="solid"/>
                      <a:round/>
                      <a:headEnd len="med" w="med" type="none"/>
                      <a:tailEnd len="med" w="med" type="none"/>
                    </a:lnL>
                    <a:lnR cap="flat" cmpd="sng" w="9525">
                      <a:solidFill>
                        <a:srgbClr val="666666"/>
                      </a:solidFill>
                      <a:prstDash val="solid"/>
                      <a:round/>
                      <a:headEnd len="med" w="med" type="none"/>
                      <a:tailEnd len="med" w="med" type="none"/>
                    </a:lnR>
                    <a:lnT cap="flat" cmpd="sng" w="9525">
                      <a:solidFill>
                        <a:srgbClr val="666666"/>
                      </a:solidFill>
                      <a:prstDash val="solid"/>
                      <a:round/>
                      <a:headEnd len="med" w="med" type="none"/>
                      <a:tailEnd len="med" w="med" type="none"/>
                    </a:lnT>
                    <a:lnB cap="flat" cmpd="sng" w="9525">
                      <a:solidFill>
                        <a:srgbClr val="666666"/>
                      </a:solidFill>
                      <a:prstDash val="solid"/>
                      <a:round/>
                      <a:headEnd len="med" w="med" type="none"/>
                      <a:tailEnd len="med" w="med" type="none"/>
                    </a:lnB>
                  </a:tcPr>
                </a:tc>
              </a:tr>
              <a:tr h="490450">
                <a:tc>
                  <a:txBody>
                    <a:bodyPr>
                      <a:noAutofit/>
                    </a:bodyPr>
                    <a:lstStyle/>
                    <a:p>
                      <a:pPr lvl="0" rtl="0">
                        <a:lnSpc>
                          <a:spcPct val="115000"/>
                        </a:lnSpc>
                        <a:spcBef>
                          <a:spcPts val="0"/>
                        </a:spcBef>
                        <a:buNone/>
                      </a:pPr>
                      <a:r>
                        <a:rPr b="1" lang="en" sz="900">
                          <a:solidFill>
                            <a:schemeClr val="dk2"/>
                          </a:solidFill>
                        </a:rPr>
                        <a:t>D</a:t>
                      </a:r>
                    </a:p>
                  </a:txBody>
                  <a:tcPr marT="19050" marB="19050" marR="28575" marL="28575" anchor="b">
                    <a:lnL cap="flat" cmpd="sng" w="9525">
                      <a:solidFill>
                        <a:srgbClr val="666666"/>
                      </a:solidFill>
                      <a:prstDash val="solid"/>
                      <a:round/>
                      <a:headEnd len="med" w="med" type="none"/>
                      <a:tailEnd len="med" w="med" type="none"/>
                    </a:lnL>
                    <a:lnR cap="flat" cmpd="sng" w="9525">
                      <a:solidFill>
                        <a:srgbClr val="666666"/>
                      </a:solidFill>
                      <a:prstDash val="solid"/>
                      <a:round/>
                      <a:headEnd len="med" w="med" type="none"/>
                      <a:tailEnd len="med" w="med" type="none"/>
                    </a:lnR>
                    <a:lnT cap="flat" cmpd="sng" w="9525">
                      <a:solidFill>
                        <a:srgbClr val="666666"/>
                      </a:solidFill>
                      <a:prstDash val="solid"/>
                      <a:round/>
                      <a:headEnd len="med" w="med" type="none"/>
                      <a:tailEnd len="med" w="med" type="none"/>
                    </a:lnT>
                    <a:lnB cap="flat" cmpd="sng" w="9525">
                      <a:solidFill>
                        <a:srgbClr val="666666"/>
                      </a:solidFill>
                      <a:prstDash val="solid"/>
                      <a:round/>
                      <a:headEnd len="med" w="med" type="none"/>
                      <a:tailEnd len="med" w="med" type="none"/>
                    </a:lnB>
                  </a:tcPr>
                </a:tc>
                <a:tc>
                  <a:txBody>
                    <a:bodyPr>
                      <a:noAutofit/>
                    </a:bodyPr>
                    <a:lstStyle/>
                    <a:p>
                      <a:pPr lvl="0" rtl="0">
                        <a:lnSpc>
                          <a:spcPct val="115000"/>
                        </a:lnSpc>
                        <a:spcBef>
                          <a:spcPts val="0"/>
                        </a:spcBef>
                        <a:buNone/>
                      </a:pPr>
                      <a:r>
                        <a:rPr lang="en" sz="900">
                          <a:solidFill>
                            <a:schemeClr val="dk2"/>
                          </a:solidFill>
                        </a:rPr>
                        <a:t>Female, mid 20s</a:t>
                      </a:r>
                    </a:p>
                  </a:txBody>
                  <a:tcPr marT="19050" marB="19050" marR="28575" marL="28575" anchor="b">
                    <a:lnL cap="flat" cmpd="sng" w="9525">
                      <a:solidFill>
                        <a:srgbClr val="666666"/>
                      </a:solidFill>
                      <a:prstDash val="solid"/>
                      <a:round/>
                      <a:headEnd len="med" w="med" type="none"/>
                      <a:tailEnd len="med" w="med" type="none"/>
                    </a:lnL>
                    <a:lnR cap="flat" cmpd="sng" w="9525">
                      <a:solidFill>
                        <a:srgbClr val="666666"/>
                      </a:solidFill>
                      <a:prstDash val="solid"/>
                      <a:round/>
                      <a:headEnd len="med" w="med" type="none"/>
                      <a:tailEnd len="med" w="med" type="none"/>
                    </a:lnR>
                    <a:lnT cap="flat" cmpd="sng" w="9525">
                      <a:solidFill>
                        <a:srgbClr val="666666"/>
                      </a:solidFill>
                      <a:prstDash val="solid"/>
                      <a:round/>
                      <a:headEnd len="med" w="med" type="none"/>
                      <a:tailEnd len="med" w="med" type="none"/>
                    </a:lnT>
                    <a:lnB cap="flat" cmpd="sng" w="9525">
                      <a:solidFill>
                        <a:srgbClr val="666666"/>
                      </a:solidFill>
                      <a:prstDash val="solid"/>
                      <a:round/>
                      <a:headEnd len="med" w="med" type="none"/>
                      <a:tailEnd len="med" w="med" type="none"/>
                    </a:lnB>
                  </a:tcPr>
                </a:tc>
                <a:tc>
                  <a:txBody>
                    <a:bodyPr>
                      <a:noAutofit/>
                    </a:bodyPr>
                    <a:lstStyle/>
                    <a:p>
                      <a:pPr lvl="0" rtl="0">
                        <a:lnSpc>
                          <a:spcPct val="115000"/>
                        </a:lnSpc>
                        <a:spcBef>
                          <a:spcPts val="0"/>
                        </a:spcBef>
                        <a:buNone/>
                      </a:pPr>
                      <a:r>
                        <a:rPr lang="en" sz="900">
                          <a:solidFill>
                            <a:schemeClr val="dk2"/>
                          </a:solidFill>
                        </a:rPr>
                        <a:t>Project Controller</a:t>
                      </a:r>
                    </a:p>
                  </a:txBody>
                  <a:tcPr marT="19050" marB="19050" marR="28575" marL="28575" anchor="b">
                    <a:lnL cap="flat" cmpd="sng" w="9525">
                      <a:solidFill>
                        <a:srgbClr val="666666"/>
                      </a:solidFill>
                      <a:prstDash val="solid"/>
                      <a:round/>
                      <a:headEnd len="med" w="med" type="none"/>
                      <a:tailEnd len="med" w="med" type="none"/>
                    </a:lnL>
                    <a:lnR cap="flat" cmpd="sng" w="9525">
                      <a:solidFill>
                        <a:srgbClr val="666666"/>
                      </a:solidFill>
                      <a:prstDash val="solid"/>
                      <a:round/>
                      <a:headEnd len="med" w="med" type="none"/>
                      <a:tailEnd len="med" w="med" type="none"/>
                    </a:lnR>
                    <a:lnT cap="flat" cmpd="sng" w="9525">
                      <a:solidFill>
                        <a:srgbClr val="666666"/>
                      </a:solidFill>
                      <a:prstDash val="solid"/>
                      <a:round/>
                      <a:headEnd len="med" w="med" type="none"/>
                      <a:tailEnd len="med" w="med" type="none"/>
                    </a:lnT>
                    <a:lnB cap="flat" cmpd="sng" w="9525">
                      <a:solidFill>
                        <a:srgbClr val="666666"/>
                      </a:solidFill>
                      <a:prstDash val="solid"/>
                      <a:round/>
                      <a:headEnd len="med" w="med" type="none"/>
                      <a:tailEnd len="med" w="med" type="none"/>
                    </a:lnB>
                  </a:tcPr>
                </a:tc>
                <a:tc>
                  <a:txBody>
                    <a:bodyPr>
                      <a:noAutofit/>
                    </a:bodyPr>
                    <a:lstStyle/>
                    <a:p>
                      <a:pPr lvl="0" rtl="0">
                        <a:lnSpc>
                          <a:spcPct val="115000"/>
                        </a:lnSpc>
                        <a:spcBef>
                          <a:spcPts val="0"/>
                        </a:spcBef>
                        <a:buNone/>
                      </a:pPr>
                      <a:r>
                        <a:rPr lang="en" sz="900">
                          <a:solidFill>
                            <a:schemeClr val="dk2"/>
                          </a:solidFill>
                        </a:rPr>
                        <a:t>MBA</a:t>
                      </a:r>
                    </a:p>
                  </a:txBody>
                  <a:tcPr marT="19050" marB="19050" marR="28575" marL="28575" anchor="b">
                    <a:lnL cap="flat" cmpd="sng" w="9525">
                      <a:solidFill>
                        <a:srgbClr val="666666"/>
                      </a:solidFill>
                      <a:prstDash val="solid"/>
                      <a:round/>
                      <a:headEnd len="med" w="med" type="none"/>
                      <a:tailEnd len="med" w="med" type="none"/>
                    </a:lnL>
                    <a:lnR cap="flat" cmpd="sng" w="9525">
                      <a:solidFill>
                        <a:srgbClr val="666666"/>
                      </a:solidFill>
                      <a:prstDash val="solid"/>
                      <a:round/>
                      <a:headEnd len="med" w="med" type="none"/>
                      <a:tailEnd len="med" w="med" type="none"/>
                    </a:lnR>
                    <a:lnT cap="flat" cmpd="sng" w="9525">
                      <a:solidFill>
                        <a:srgbClr val="666666"/>
                      </a:solidFill>
                      <a:prstDash val="solid"/>
                      <a:round/>
                      <a:headEnd len="med" w="med" type="none"/>
                      <a:tailEnd len="med" w="med" type="none"/>
                    </a:lnT>
                    <a:lnB cap="flat" cmpd="sng" w="9525">
                      <a:solidFill>
                        <a:srgbClr val="666666"/>
                      </a:solidFill>
                      <a:prstDash val="solid"/>
                      <a:round/>
                      <a:headEnd len="med" w="med" type="none"/>
                      <a:tailEnd len="med" w="med" type="none"/>
                    </a:lnB>
                  </a:tcPr>
                </a:tc>
                <a:tc>
                  <a:txBody>
                    <a:bodyPr>
                      <a:noAutofit/>
                    </a:bodyPr>
                    <a:lstStyle/>
                    <a:p>
                      <a:pPr lvl="0" rtl="0">
                        <a:lnSpc>
                          <a:spcPct val="115000"/>
                        </a:lnSpc>
                        <a:spcBef>
                          <a:spcPts val="0"/>
                        </a:spcBef>
                        <a:buNone/>
                      </a:pPr>
                      <a:r>
                        <a:rPr lang="en" sz="900">
                          <a:solidFill>
                            <a:schemeClr val="dk2"/>
                          </a:solidFill>
                        </a:rPr>
                        <a:t>2 years</a:t>
                      </a:r>
                    </a:p>
                  </a:txBody>
                  <a:tcPr marT="19050" marB="19050" marR="28575" marL="28575" anchor="b">
                    <a:lnL cap="flat" cmpd="sng" w="9525">
                      <a:solidFill>
                        <a:srgbClr val="666666"/>
                      </a:solidFill>
                      <a:prstDash val="solid"/>
                      <a:round/>
                      <a:headEnd len="med" w="med" type="none"/>
                      <a:tailEnd len="med" w="med" type="none"/>
                    </a:lnL>
                    <a:lnR cap="flat" cmpd="sng" w="9525">
                      <a:solidFill>
                        <a:srgbClr val="666666"/>
                      </a:solidFill>
                      <a:prstDash val="solid"/>
                      <a:round/>
                      <a:headEnd len="med" w="med" type="none"/>
                      <a:tailEnd len="med" w="med" type="none"/>
                    </a:lnR>
                    <a:lnT cap="flat" cmpd="sng" w="9525">
                      <a:solidFill>
                        <a:srgbClr val="666666"/>
                      </a:solidFill>
                      <a:prstDash val="solid"/>
                      <a:round/>
                      <a:headEnd len="med" w="med" type="none"/>
                      <a:tailEnd len="med" w="med" type="none"/>
                    </a:lnT>
                    <a:lnB cap="flat" cmpd="sng" w="9525">
                      <a:solidFill>
                        <a:srgbClr val="666666"/>
                      </a:solidFill>
                      <a:prstDash val="solid"/>
                      <a:round/>
                      <a:headEnd len="med" w="med" type="none"/>
                      <a:tailEnd len="med" w="med" type="none"/>
                    </a:lnB>
                  </a:tcPr>
                </a:tc>
                <a:tc>
                  <a:txBody>
                    <a:bodyPr>
                      <a:noAutofit/>
                    </a:bodyPr>
                    <a:lstStyle/>
                    <a:p>
                      <a:pPr lvl="0" rtl="0">
                        <a:lnSpc>
                          <a:spcPct val="115000"/>
                        </a:lnSpc>
                        <a:spcBef>
                          <a:spcPts val="0"/>
                        </a:spcBef>
                        <a:buNone/>
                      </a:pPr>
                      <a:r>
                        <a:rPr lang="en" sz="900">
                          <a:solidFill>
                            <a:schemeClr val="dk2"/>
                          </a:solidFill>
                        </a:rPr>
                        <a:t>Private sector</a:t>
                      </a:r>
                    </a:p>
                  </a:txBody>
                  <a:tcPr marT="19050" marB="19050" marR="28575" marL="28575" anchor="b">
                    <a:lnL cap="flat" cmpd="sng" w="9525">
                      <a:solidFill>
                        <a:srgbClr val="666666"/>
                      </a:solidFill>
                      <a:prstDash val="solid"/>
                      <a:round/>
                      <a:headEnd len="med" w="med" type="none"/>
                      <a:tailEnd len="med" w="med" type="none"/>
                    </a:lnL>
                    <a:lnR cap="flat" cmpd="sng" w="9525">
                      <a:solidFill>
                        <a:srgbClr val="666666"/>
                      </a:solidFill>
                      <a:prstDash val="solid"/>
                      <a:round/>
                      <a:headEnd len="med" w="med" type="none"/>
                      <a:tailEnd len="med" w="med" type="none"/>
                    </a:lnR>
                    <a:lnT cap="flat" cmpd="sng" w="9525">
                      <a:solidFill>
                        <a:srgbClr val="666666"/>
                      </a:solidFill>
                      <a:prstDash val="solid"/>
                      <a:round/>
                      <a:headEnd len="med" w="med" type="none"/>
                      <a:tailEnd len="med" w="med" type="none"/>
                    </a:lnT>
                    <a:lnB cap="flat" cmpd="sng" w="9525">
                      <a:solidFill>
                        <a:srgbClr val="666666"/>
                      </a:solidFill>
                      <a:prstDash val="solid"/>
                      <a:round/>
                      <a:headEnd len="med" w="med" type="none"/>
                      <a:tailEnd len="med" w="med" type="none"/>
                    </a:lnB>
                  </a:tcPr>
                </a:tc>
                <a:tc>
                  <a:txBody>
                    <a:bodyPr>
                      <a:noAutofit/>
                    </a:bodyPr>
                    <a:lstStyle/>
                    <a:p>
                      <a:pPr lvl="0" rtl="0">
                        <a:lnSpc>
                          <a:spcPct val="115000"/>
                        </a:lnSpc>
                        <a:spcBef>
                          <a:spcPts val="0"/>
                        </a:spcBef>
                        <a:buNone/>
                      </a:pPr>
                      <a:r>
                        <a:rPr lang="en" sz="900">
                          <a:solidFill>
                            <a:schemeClr val="dk2"/>
                          </a:solidFill>
                        </a:rPr>
                        <a:t>Yes</a:t>
                      </a:r>
                    </a:p>
                  </a:txBody>
                  <a:tcPr marT="19050" marB="19050" marR="28575" marL="28575" anchor="b">
                    <a:lnL cap="flat" cmpd="sng" w="9525">
                      <a:solidFill>
                        <a:srgbClr val="666666"/>
                      </a:solidFill>
                      <a:prstDash val="solid"/>
                      <a:round/>
                      <a:headEnd len="med" w="med" type="none"/>
                      <a:tailEnd len="med" w="med" type="none"/>
                    </a:lnL>
                    <a:lnR cap="flat" cmpd="sng" w="9525">
                      <a:solidFill>
                        <a:srgbClr val="666666"/>
                      </a:solidFill>
                      <a:prstDash val="solid"/>
                      <a:round/>
                      <a:headEnd len="med" w="med" type="none"/>
                      <a:tailEnd len="med" w="med" type="none"/>
                    </a:lnR>
                    <a:lnT cap="flat" cmpd="sng" w="9525">
                      <a:solidFill>
                        <a:srgbClr val="666666"/>
                      </a:solidFill>
                      <a:prstDash val="solid"/>
                      <a:round/>
                      <a:headEnd len="med" w="med" type="none"/>
                      <a:tailEnd len="med" w="med" type="none"/>
                    </a:lnT>
                    <a:lnB cap="flat" cmpd="sng" w="9525">
                      <a:solidFill>
                        <a:srgbClr val="666666"/>
                      </a:solidFill>
                      <a:prstDash val="solid"/>
                      <a:round/>
                      <a:headEnd len="med" w="med" type="none"/>
                      <a:tailEnd len="med" w="med" type="none"/>
                    </a:lnB>
                  </a:tcPr>
                </a:tc>
                <a:tc>
                  <a:txBody>
                    <a:bodyPr>
                      <a:noAutofit/>
                    </a:bodyPr>
                    <a:lstStyle/>
                    <a:p>
                      <a:pPr lvl="0" rtl="0">
                        <a:lnSpc>
                          <a:spcPct val="115000"/>
                        </a:lnSpc>
                        <a:spcBef>
                          <a:spcPts val="0"/>
                        </a:spcBef>
                        <a:buNone/>
                      </a:pPr>
                      <a:r>
                        <a:rPr lang="en" sz="900">
                          <a:solidFill>
                            <a:schemeClr val="dk2"/>
                          </a:solidFill>
                        </a:rPr>
                        <a:t>Yes</a:t>
                      </a:r>
                    </a:p>
                  </a:txBody>
                  <a:tcPr marT="19050" marB="19050" marR="28575" marL="28575" anchor="b">
                    <a:lnL cap="flat" cmpd="sng" w="9525">
                      <a:solidFill>
                        <a:srgbClr val="666666"/>
                      </a:solidFill>
                      <a:prstDash val="solid"/>
                      <a:round/>
                      <a:headEnd len="med" w="med" type="none"/>
                      <a:tailEnd len="med" w="med" type="none"/>
                    </a:lnL>
                    <a:lnR cap="flat" cmpd="sng" w="9525">
                      <a:solidFill>
                        <a:srgbClr val="666666"/>
                      </a:solidFill>
                      <a:prstDash val="solid"/>
                      <a:round/>
                      <a:headEnd len="med" w="med" type="none"/>
                      <a:tailEnd len="med" w="med" type="none"/>
                    </a:lnR>
                    <a:lnT cap="flat" cmpd="sng" w="9525">
                      <a:solidFill>
                        <a:srgbClr val="666666"/>
                      </a:solidFill>
                      <a:prstDash val="solid"/>
                      <a:round/>
                      <a:headEnd len="med" w="med" type="none"/>
                      <a:tailEnd len="med" w="med" type="none"/>
                    </a:lnT>
                    <a:lnB cap="flat" cmpd="sng" w="9525">
                      <a:solidFill>
                        <a:srgbClr val="666666"/>
                      </a:solidFill>
                      <a:prstDash val="solid"/>
                      <a:round/>
                      <a:headEnd len="med" w="med" type="none"/>
                      <a:tailEnd len="med" w="med" type="none"/>
                    </a:lnB>
                  </a:tcPr>
                </a:tc>
                <a:tc>
                  <a:txBody>
                    <a:bodyPr>
                      <a:noAutofit/>
                    </a:bodyPr>
                    <a:lstStyle/>
                    <a:p>
                      <a:pPr lvl="0" rtl="0">
                        <a:lnSpc>
                          <a:spcPct val="115000"/>
                        </a:lnSpc>
                        <a:spcBef>
                          <a:spcPts val="0"/>
                        </a:spcBef>
                        <a:buNone/>
                      </a:pPr>
                      <a:r>
                        <a:rPr lang="en" sz="900">
                          <a:solidFill>
                            <a:schemeClr val="dk2"/>
                          </a:solidFill>
                        </a:rPr>
                        <a:t>Somewhat</a:t>
                      </a:r>
                    </a:p>
                  </a:txBody>
                  <a:tcPr marT="19050" marB="19050" marR="28575" marL="28575" anchor="b">
                    <a:lnL cap="flat" cmpd="sng" w="9525">
                      <a:solidFill>
                        <a:srgbClr val="666666"/>
                      </a:solidFill>
                      <a:prstDash val="solid"/>
                      <a:round/>
                      <a:headEnd len="med" w="med" type="none"/>
                      <a:tailEnd len="med" w="med" type="none"/>
                    </a:lnL>
                    <a:lnR cap="flat" cmpd="sng" w="9525">
                      <a:solidFill>
                        <a:srgbClr val="666666"/>
                      </a:solidFill>
                      <a:prstDash val="solid"/>
                      <a:round/>
                      <a:headEnd len="med" w="med" type="none"/>
                      <a:tailEnd len="med" w="med" type="none"/>
                    </a:lnR>
                    <a:lnT cap="flat" cmpd="sng" w="9525">
                      <a:solidFill>
                        <a:srgbClr val="666666"/>
                      </a:solidFill>
                      <a:prstDash val="solid"/>
                      <a:round/>
                      <a:headEnd len="med" w="med" type="none"/>
                      <a:tailEnd len="med" w="med" type="none"/>
                    </a:lnT>
                    <a:lnB cap="flat" cmpd="sng" w="9525">
                      <a:solidFill>
                        <a:srgbClr val="666666"/>
                      </a:solidFill>
                      <a:prstDash val="solid"/>
                      <a:round/>
                      <a:headEnd len="med" w="med" type="none"/>
                      <a:tailEnd len="med" w="med" type="none"/>
                    </a:lnB>
                  </a:tcPr>
                </a:tc>
              </a:tr>
              <a:tr h="490450">
                <a:tc>
                  <a:txBody>
                    <a:bodyPr>
                      <a:noAutofit/>
                    </a:bodyPr>
                    <a:lstStyle/>
                    <a:p>
                      <a:pPr lvl="0" rtl="0">
                        <a:lnSpc>
                          <a:spcPct val="115000"/>
                        </a:lnSpc>
                        <a:spcBef>
                          <a:spcPts val="0"/>
                        </a:spcBef>
                        <a:buNone/>
                      </a:pPr>
                      <a:r>
                        <a:rPr b="1" lang="en" sz="900">
                          <a:solidFill>
                            <a:schemeClr val="dk2"/>
                          </a:solidFill>
                        </a:rPr>
                        <a:t>E</a:t>
                      </a:r>
                    </a:p>
                  </a:txBody>
                  <a:tcPr marT="19050" marB="19050" marR="28575" marL="28575" anchor="b">
                    <a:lnL cap="flat" cmpd="sng" w="9525">
                      <a:solidFill>
                        <a:srgbClr val="666666"/>
                      </a:solidFill>
                      <a:prstDash val="solid"/>
                      <a:round/>
                      <a:headEnd len="med" w="med" type="none"/>
                      <a:tailEnd len="med" w="med" type="none"/>
                    </a:lnL>
                    <a:lnR cap="flat" cmpd="sng" w="9525">
                      <a:solidFill>
                        <a:srgbClr val="666666"/>
                      </a:solidFill>
                      <a:prstDash val="solid"/>
                      <a:round/>
                      <a:headEnd len="med" w="med" type="none"/>
                      <a:tailEnd len="med" w="med" type="none"/>
                    </a:lnR>
                    <a:lnT cap="flat" cmpd="sng" w="9525">
                      <a:solidFill>
                        <a:srgbClr val="666666"/>
                      </a:solidFill>
                      <a:prstDash val="solid"/>
                      <a:round/>
                      <a:headEnd len="med" w="med" type="none"/>
                      <a:tailEnd len="med" w="med" type="none"/>
                    </a:lnT>
                    <a:lnB cap="flat" cmpd="sng" w="9525">
                      <a:solidFill>
                        <a:srgbClr val="666666"/>
                      </a:solidFill>
                      <a:prstDash val="solid"/>
                      <a:round/>
                      <a:headEnd len="med" w="med" type="none"/>
                      <a:tailEnd len="med" w="med" type="none"/>
                    </a:lnB>
                  </a:tcPr>
                </a:tc>
                <a:tc>
                  <a:txBody>
                    <a:bodyPr>
                      <a:noAutofit/>
                    </a:bodyPr>
                    <a:lstStyle/>
                    <a:p>
                      <a:pPr lvl="0" rtl="0">
                        <a:lnSpc>
                          <a:spcPct val="115000"/>
                        </a:lnSpc>
                        <a:spcBef>
                          <a:spcPts val="0"/>
                        </a:spcBef>
                        <a:buNone/>
                      </a:pPr>
                      <a:r>
                        <a:rPr lang="en" sz="900">
                          <a:solidFill>
                            <a:schemeClr val="dk2"/>
                          </a:solidFill>
                        </a:rPr>
                        <a:t>Female, late 50s</a:t>
                      </a:r>
                    </a:p>
                  </a:txBody>
                  <a:tcPr marT="19050" marB="19050" marR="28575" marL="28575" anchor="b">
                    <a:lnL cap="flat" cmpd="sng" w="9525">
                      <a:solidFill>
                        <a:srgbClr val="666666"/>
                      </a:solidFill>
                      <a:prstDash val="solid"/>
                      <a:round/>
                      <a:headEnd len="med" w="med" type="none"/>
                      <a:tailEnd len="med" w="med" type="none"/>
                    </a:lnL>
                    <a:lnR cap="flat" cmpd="sng" w="9525">
                      <a:solidFill>
                        <a:srgbClr val="666666"/>
                      </a:solidFill>
                      <a:prstDash val="solid"/>
                      <a:round/>
                      <a:headEnd len="med" w="med" type="none"/>
                      <a:tailEnd len="med" w="med" type="none"/>
                    </a:lnR>
                    <a:lnT cap="flat" cmpd="sng" w="9525">
                      <a:solidFill>
                        <a:srgbClr val="666666"/>
                      </a:solidFill>
                      <a:prstDash val="solid"/>
                      <a:round/>
                      <a:headEnd len="med" w="med" type="none"/>
                      <a:tailEnd len="med" w="med" type="none"/>
                    </a:lnT>
                    <a:lnB cap="flat" cmpd="sng" w="9525">
                      <a:solidFill>
                        <a:srgbClr val="666666"/>
                      </a:solidFill>
                      <a:prstDash val="solid"/>
                      <a:round/>
                      <a:headEnd len="med" w="med" type="none"/>
                      <a:tailEnd len="med" w="med" type="none"/>
                    </a:lnB>
                  </a:tcPr>
                </a:tc>
                <a:tc>
                  <a:txBody>
                    <a:bodyPr>
                      <a:noAutofit/>
                    </a:bodyPr>
                    <a:lstStyle/>
                    <a:p>
                      <a:pPr lvl="0" rtl="0">
                        <a:lnSpc>
                          <a:spcPct val="115000"/>
                        </a:lnSpc>
                        <a:spcBef>
                          <a:spcPts val="0"/>
                        </a:spcBef>
                        <a:buNone/>
                      </a:pPr>
                      <a:r>
                        <a:rPr lang="en" sz="900">
                          <a:solidFill>
                            <a:schemeClr val="dk2"/>
                          </a:solidFill>
                        </a:rPr>
                        <a:t>Principle Investigator</a:t>
                      </a:r>
                    </a:p>
                  </a:txBody>
                  <a:tcPr marT="19050" marB="19050" marR="28575" marL="28575" anchor="b">
                    <a:lnL cap="flat" cmpd="sng" w="9525">
                      <a:solidFill>
                        <a:srgbClr val="666666"/>
                      </a:solidFill>
                      <a:prstDash val="solid"/>
                      <a:round/>
                      <a:headEnd len="med" w="med" type="none"/>
                      <a:tailEnd len="med" w="med" type="none"/>
                    </a:lnL>
                    <a:lnR cap="flat" cmpd="sng" w="9525">
                      <a:solidFill>
                        <a:srgbClr val="666666"/>
                      </a:solidFill>
                      <a:prstDash val="solid"/>
                      <a:round/>
                      <a:headEnd len="med" w="med" type="none"/>
                      <a:tailEnd len="med" w="med" type="none"/>
                    </a:lnR>
                    <a:lnT cap="flat" cmpd="sng" w="9525">
                      <a:solidFill>
                        <a:srgbClr val="666666"/>
                      </a:solidFill>
                      <a:prstDash val="solid"/>
                      <a:round/>
                      <a:headEnd len="med" w="med" type="none"/>
                      <a:tailEnd len="med" w="med" type="none"/>
                    </a:lnT>
                    <a:lnB cap="flat" cmpd="sng" w="9525">
                      <a:solidFill>
                        <a:srgbClr val="666666"/>
                      </a:solidFill>
                      <a:prstDash val="solid"/>
                      <a:round/>
                      <a:headEnd len="med" w="med" type="none"/>
                      <a:tailEnd len="med" w="med" type="none"/>
                    </a:lnB>
                  </a:tcPr>
                </a:tc>
                <a:tc>
                  <a:txBody>
                    <a:bodyPr>
                      <a:noAutofit/>
                    </a:bodyPr>
                    <a:lstStyle/>
                    <a:p>
                      <a:pPr lvl="0" rtl="0">
                        <a:lnSpc>
                          <a:spcPct val="115000"/>
                        </a:lnSpc>
                        <a:spcBef>
                          <a:spcPts val="0"/>
                        </a:spcBef>
                        <a:buNone/>
                      </a:pPr>
                      <a:r>
                        <a:rPr lang="en" sz="900">
                          <a:solidFill>
                            <a:schemeClr val="dk2"/>
                          </a:solidFill>
                        </a:rPr>
                        <a:t>Ph.D</a:t>
                      </a:r>
                    </a:p>
                  </a:txBody>
                  <a:tcPr marT="19050" marB="19050" marR="28575" marL="28575" anchor="b">
                    <a:lnL cap="flat" cmpd="sng" w="9525">
                      <a:solidFill>
                        <a:srgbClr val="666666"/>
                      </a:solidFill>
                      <a:prstDash val="solid"/>
                      <a:round/>
                      <a:headEnd len="med" w="med" type="none"/>
                      <a:tailEnd len="med" w="med" type="none"/>
                    </a:lnL>
                    <a:lnR cap="flat" cmpd="sng" w="9525">
                      <a:solidFill>
                        <a:srgbClr val="666666"/>
                      </a:solidFill>
                      <a:prstDash val="solid"/>
                      <a:round/>
                      <a:headEnd len="med" w="med" type="none"/>
                      <a:tailEnd len="med" w="med" type="none"/>
                    </a:lnR>
                    <a:lnT cap="flat" cmpd="sng" w="9525">
                      <a:solidFill>
                        <a:srgbClr val="666666"/>
                      </a:solidFill>
                      <a:prstDash val="solid"/>
                      <a:round/>
                      <a:headEnd len="med" w="med" type="none"/>
                      <a:tailEnd len="med" w="med" type="none"/>
                    </a:lnT>
                    <a:lnB cap="flat" cmpd="sng" w="9525">
                      <a:solidFill>
                        <a:srgbClr val="666666"/>
                      </a:solidFill>
                      <a:prstDash val="solid"/>
                      <a:round/>
                      <a:headEnd len="med" w="med" type="none"/>
                      <a:tailEnd len="med" w="med" type="none"/>
                    </a:lnB>
                  </a:tcPr>
                </a:tc>
                <a:tc>
                  <a:txBody>
                    <a:bodyPr>
                      <a:noAutofit/>
                    </a:bodyPr>
                    <a:lstStyle/>
                    <a:p>
                      <a:pPr lvl="0" rtl="0">
                        <a:lnSpc>
                          <a:spcPct val="115000"/>
                        </a:lnSpc>
                        <a:spcBef>
                          <a:spcPts val="0"/>
                        </a:spcBef>
                        <a:buNone/>
                      </a:pPr>
                      <a:r>
                        <a:rPr lang="en" sz="900">
                          <a:solidFill>
                            <a:schemeClr val="dk2"/>
                          </a:solidFill>
                        </a:rPr>
                        <a:t>5 years</a:t>
                      </a:r>
                    </a:p>
                  </a:txBody>
                  <a:tcPr marT="19050" marB="19050" marR="28575" marL="28575" anchor="b">
                    <a:lnL cap="flat" cmpd="sng" w="9525">
                      <a:solidFill>
                        <a:srgbClr val="666666"/>
                      </a:solidFill>
                      <a:prstDash val="solid"/>
                      <a:round/>
                      <a:headEnd len="med" w="med" type="none"/>
                      <a:tailEnd len="med" w="med" type="none"/>
                    </a:lnL>
                    <a:lnR cap="flat" cmpd="sng" w="9525">
                      <a:solidFill>
                        <a:srgbClr val="666666"/>
                      </a:solidFill>
                      <a:prstDash val="solid"/>
                      <a:round/>
                      <a:headEnd len="med" w="med" type="none"/>
                      <a:tailEnd len="med" w="med" type="none"/>
                    </a:lnR>
                    <a:lnT cap="flat" cmpd="sng" w="9525">
                      <a:solidFill>
                        <a:srgbClr val="666666"/>
                      </a:solidFill>
                      <a:prstDash val="solid"/>
                      <a:round/>
                      <a:headEnd len="med" w="med" type="none"/>
                      <a:tailEnd len="med" w="med" type="none"/>
                    </a:lnT>
                    <a:lnB cap="flat" cmpd="sng" w="9525">
                      <a:solidFill>
                        <a:srgbClr val="666666"/>
                      </a:solidFill>
                      <a:prstDash val="solid"/>
                      <a:round/>
                      <a:headEnd len="med" w="med" type="none"/>
                      <a:tailEnd len="med" w="med" type="none"/>
                    </a:lnB>
                  </a:tcPr>
                </a:tc>
                <a:tc>
                  <a:txBody>
                    <a:bodyPr>
                      <a:noAutofit/>
                    </a:bodyPr>
                    <a:lstStyle/>
                    <a:p>
                      <a:pPr lvl="0" rtl="0">
                        <a:lnSpc>
                          <a:spcPct val="115000"/>
                        </a:lnSpc>
                        <a:spcBef>
                          <a:spcPts val="0"/>
                        </a:spcBef>
                        <a:buNone/>
                      </a:pPr>
                      <a:r>
                        <a:rPr lang="en" sz="900">
                          <a:solidFill>
                            <a:schemeClr val="dk2"/>
                          </a:solidFill>
                        </a:rPr>
                        <a:t>Academia</a:t>
                      </a:r>
                    </a:p>
                  </a:txBody>
                  <a:tcPr marT="19050" marB="19050" marR="28575" marL="28575" anchor="b">
                    <a:lnL cap="flat" cmpd="sng" w="9525">
                      <a:solidFill>
                        <a:srgbClr val="666666"/>
                      </a:solidFill>
                      <a:prstDash val="solid"/>
                      <a:round/>
                      <a:headEnd len="med" w="med" type="none"/>
                      <a:tailEnd len="med" w="med" type="none"/>
                    </a:lnL>
                    <a:lnR cap="flat" cmpd="sng" w="9525">
                      <a:solidFill>
                        <a:srgbClr val="666666"/>
                      </a:solidFill>
                      <a:prstDash val="solid"/>
                      <a:round/>
                      <a:headEnd len="med" w="med" type="none"/>
                      <a:tailEnd len="med" w="med" type="none"/>
                    </a:lnR>
                    <a:lnT cap="flat" cmpd="sng" w="9525">
                      <a:solidFill>
                        <a:srgbClr val="666666"/>
                      </a:solidFill>
                      <a:prstDash val="solid"/>
                      <a:round/>
                      <a:headEnd len="med" w="med" type="none"/>
                      <a:tailEnd len="med" w="med" type="none"/>
                    </a:lnT>
                    <a:lnB cap="flat" cmpd="sng" w="9525">
                      <a:solidFill>
                        <a:srgbClr val="666666"/>
                      </a:solidFill>
                      <a:prstDash val="solid"/>
                      <a:round/>
                      <a:headEnd len="med" w="med" type="none"/>
                      <a:tailEnd len="med" w="med" type="none"/>
                    </a:lnB>
                  </a:tcPr>
                </a:tc>
                <a:tc>
                  <a:txBody>
                    <a:bodyPr>
                      <a:noAutofit/>
                    </a:bodyPr>
                    <a:lstStyle/>
                    <a:p>
                      <a:pPr lvl="0" rtl="0">
                        <a:lnSpc>
                          <a:spcPct val="115000"/>
                        </a:lnSpc>
                        <a:spcBef>
                          <a:spcPts val="0"/>
                        </a:spcBef>
                        <a:buNone/>
                      </a:pPr>
                      <a:r>
                        <a:rPr lang="en" sz="900">
                          <a:solidFill>
                            <a:schemeClr val="dk2"/>
                          </a:solidFill>
                        </a:rPr>
                        <a:t>Yes</a:t>
                      </a:r>
                    </a:p>
                  </a:txBody>
                  <a:tcPr marT="19050" marB="19050" marR="28575" marL="28575" anchor="b">
                    <a:lnL cap="flat" cmpd="sng" w="9525">
                      <a:solidFill>
                        <a:srgbClr val="666666"/>
                      </a:solidFill>
                      <a:prstDash val="solid"/>
                      <a:round/>
                      <a:headEnd len="med" w="med" type="none"/>
                      <a:tailEnd len="med" w="med" type="none"/>
                    </a:lnL>
                    <a:lnR cap="flat" cmpd="sng" w="9525">
                      <a:solidFill>
                        <a:srgbClr val="666666"/>
                      </a:solidFill>
                      <a:prstDash val="solid"/>
                      <a:round/>
                      <a:headEnd len="med" w="med" type="none"/>
                      <a:tailEnd len="med" w="med" type="none"/>
                    </a:lnR>
                    <a:lnT cap="flat" cmpd="sng" w="9525">
                      <a:solidFill>
                        <a:srgbClr val="666666"/>
                      </a:solidFill>
                      <a:prstDash val="solid"/>
                      <a:round/>
                      <a:headEnd len="med" w="med" type="none"/>
                      <a:tailEnd len="med" w="med" type="none"/>
                    </a:lnT>
                    <a:lnB cap="flat" cmpd="sng" w="9525">
                      <a:solidFill>
                        <a:srgbClr val="666666"/>
                      </a:solidFill>
                      <a:prstDash val="solid"/>
                      <a:round/>
                      <a:headEnd len="med" w="med" type="none"/>
                      <a:tailEnd len="med" w="med" type="none"/>
                    </a:lnB>
                  </a:tcPr>
                </a:tc>
                <a:tc>
                  <a:txBody>
                    <a:bodyPr>
                      <a:noAutofit/>
                    </a:bodyPr>
                    <a:lstStyle/>
                    <a:p>
                      <a:pPr lvl="0" rtl="0">
                        <a:lnSpc>
                          <a:spcPct val="115000"/>
                        </a:lnSpc>
                        <a:spcBef>
                          <a:spcPts val="0"/>
                        </a:spcBef>
                        <a:buNone/>
                      </a:pPr>
                      <a:r>
                        <a:rPr lang="en" sz="900">
                          <a:solidFill>
                            <a:schemeClr val="dk2"/>
                          </a:solidFill>
                        </a:rPr>
                        <a:t>Yes</a:t>
                      </a:r>
                    </a:p>
                  </a:txBody>
                  <a:tcPr marT="19050" marB="19050" marR="28575" marL="28575" anchor="b">
                    <a:lnL cap="flat" cmpd="sng" w="9525">
                      <a:solidFill>
                        <a:srgbClr val="666666"/>
                      </a:solidFill>
                      <a:prstDash val="solid"/>
                      <a:round/>
                      <a:headEnd len="med" w="med" type="none"/>
                      <a:tailEnd len="med" w="med" type="none"/>
                    </a:lnL>
                    <a:lnR cap="flat" cmpd="sng" w="9525">
                      <a:solidFill>
                        <a:srgbClr val="666666"/>
                      </a:solidFill>
                      <a:prstDash val="solid"/>
                      <a:round/>
                      <a:headEnd len="med" w="med" type="none"/>
                      <a:tailEnd len="med" w="med" type="none"/>
                    </a:lnR>
                    <a:lnT cap="flat" cmpd="sng" w="9525">
                      <a:solidFill>
                        <a:srgbClr val="666666"/>
                      </a:solidFill>
                      <a:prstDash val="solid"/>
                      <a:round/>
                      <a:headEnd len="med" w="med" type="none"/>
                      <a:tailEnd len="med" w="med" type="none"/>
                    </a:lnT>
                    <a:lnB cap="flat" cmpd="sng" w="9525">
                      <a:solidFill>
                        <a:srgbClr val="666666"/>
                      </a:solidFill>
                      <a:prstDash val="solid"/>
                      <a:round/>
                      <a:headEnd len="med" w="med" type="none"/>
                      <a:tailEnd len="med" w="med" type="none"/>
                    </a:lnB>
                  </a:tcPr>
                </a:tc>
                <a:tc>
                  <a:txBody>
                    <a:bodyPr>
                      <a:noAutofit/>
                    </a:bodyPr>
                    <a:lstStyle/>
                    <a:p>
                      <a:pPr lvl="0" rtl="0">
                        <a:lnSpc>
                          <a:spcPct val="115000"/>
                        </a:lnSpc>
                        <a:spcBef>
                          <a:spcPts val="0"/>
                        </a:spcBef>
                        <a:buNone/>
                      </a:pPr>
                      <a:r>
                        <a:rPr lang="en" sz="900">
                          <a:solidFill>
                            <a:schemeClr val="dk2"/>
                          </a:solidFill>
                        </a:rPr>
                        <a:t>Yes</a:t>
                      </a:r>
                    </a:p>
                  </a:txBody>
                  <a:tcPr marT="19050" marB="19050" marR="28575" marL="28575" anchor="b">
                    <a:lnL cap="flat" cmpd="sng" w="9525">
                      <a:solidFill>
                        <a:srgbClr val="666666"/>
                      </a:solidFill>
                      <a:prstDash val="solid"/>
                      <a:round/>
                      <a:headEnd len="med" w="med" type="none"/>
                      <a:tailEnd len="med" w="med" type="none"/>
                    </a:lnL>
                    <a:lnR cap="flat" cmpd="sng" w="9525">
                      <a:solidFill>
                        <a:srgbClr val="666666"/>
                      </a:solidFill>
                      <a:prstDash val="solid"/>
                      <a:round/>
                      <a:headEnd len="med" w="med" type="none"/>
                      <a:tailEnd len="med" w="med" type="none"/>
                    </a:lnR>
                    <a:lnT cap="flat" cmpd="sng" w="9525">
                      <a:solidFill>
                        <a:srgbClr val="666666"/>
                      </a:solidFill>
                      <a:prstDash val="solid"/>
                      <a:round/>
                      <a:headEnd len="med" w="med" type="none"/>
                      <a:tailEnd len="med" w="med" type="none"/>
                    </a:lnT>
                    <a:lnB cap="flat" cmpd="sng" w="9525">
                      <a:solidFill>
                        <a:srgbClr val="666666"/>
                      </a:solidFill>
                      <a:prstDash val="solid"/>
                      <a:round/>
                      <a:headEnd len="med" w="med" type="none"/>
                      <a:tailEnd len="med" w="med" type="none"/>
                    </a:lnB>
                  </a:tcPr>
                </a:tc>
              </a:tr>
              <a:tr h="490450">
                <a:tc>
                  <a:txBody>
                    <a:bodyPr>
                      <a:noAutofit/>
                    </a:bodyPr>
                    <a:lstStyle/>
                    <a:p>
                      <a:pPr lvl="0" rtl="0">
                        <a:lnSpc>
                          <a:spcPct val="115000"/>
                        </a:lnSpc>
                        <a:spcBef>
                          <a:spcPts val="0"/>
                        </a:spcBef>
                        <a:buNone/>
                      </a:pPr>
                      <a:r>
                        <a:rPr b="1" lang="en" sz="900">
                          <a:solidFill>
                            <a:schemeClr val="dk2"/>
                          </a:solidFill>
                        </a:rPr>
                        <a:t>F</a:t>
                      </a:r>
                    </a:p>
                  </a:txBody>
                  <a:tcPr marT="19050" marB="19050" marR="28575" marL="28575" anchor="b">
                    <a:lnL cap="flat" cmpd="sng" w="9525">
                      <a:solidFill>
                        <a:srgbClr val="666666"/>
                      </a:solidFill>
                      <a:prstDash val="solid"/>
                      <a:round/>
                      <a:headEnd len="med" w="med" type="none"/>
                      <a:tailEnd len="med" w="med" type="none"/>
                    </a:lnL>
                    <a:lnR cap="flat" cmpd="sng" w="9525">
                      <a:solidFill>
                        <a:srgbClr val="666666"/>
                      </a:solidFill>
                      <a:prstDash val="solid"/>
                      <a:round/>
                      <a:headEnd len="med" w="med" type="none"/>
                      <a:tailEnd len="med" w="med" type="none"/>
                    </a:lnR>
                    <a:lnT cap="flat" cmpd="sng" w="9525">
                      <a:solidFill>
                        <a:srgbClr val="666666"/>
                      </a:solidFill>
                      <a:prstDash val="solid"/>
                      <a:round/>
                      <a:headEnd len="med" w="med" type="none"/>
                      <a:tailEnd len="med" w="med" type="none"/>
                    </a:lnT>
                    <a:lnB cap="flat" cmpd="sng" w="9525">
                      <a:solidFill>
                        <a:srgbClr val="666666"/>
                      </a:solidFill>
                      <a:prstDash val="solid"/>
                      <a:round/>
                      <a:headEnd len="med" w="med" type="none"/>
                      <a:tailEnd len="med" w="med" type="none"/>
                    </a:lnB>
                  </a:tcPr>
                </a:tc>
                <a:tc>
                  <a:txBody>
                    <a:bodyPr>
                      <a:noAutofit/>
                    </a:bodyPr>
                    <a:lstStyle/>
                    <a:p>
                      <a:pPr lvl="0" rtl="0">
                        <a:lnSpc>
                          <a:spcPct val="115000"/>
                        </a:lnSpc>
                        <a:spcBef>
                          <a:spcPts val="0"/>
                        </a:spcBef>
                        <a:buNone/>
                      </a:pPr>
                      <a:r>
                        <a:rPr lang="en" sz="900">
                          <a:solidFill>
                            <a:schemeClr val="dk2"/>
                          </a:solidFill>
                        </a:rPr>
                        <a:t>Male, late 20s</a:t>
                      </a:r>
                    </a:p>
                  </a:txBody>
                  <a:tcPr marT="19050" marB="19050" marR="28575" marL="28575" anchor="b">
                    <a:lnL cap="flat" cmpd="sng" w="9525">
                      <a:solidFill>
                        <a:srgbClr val="666666"/>
                      </a:solidFill>
                      <a:prstDash val="solid"/>
                      <a:round/>
                      <a:headEnd len="med" w="med" type="none"/>
                      <a:tailEnd len="med" w="med" type="none"/>
                    </a:lnL>
                    <a:lnR cap="flat" cmpd="sng" w="9525">
                      <a:solidFill>
                        <a:srgbClr val="666666"/>
                      </a:solidFill>
                      <a:prstDash val="solid"/>
                      <a:round/>
                      <a:headEnd len="med" w="med" type="none"/>
                      <a:tailEnd len="med" w="med" type="none"/>
                    </a:lnR>
                    <a:lnT cap="flat" cmpd="sng" w="9525">
                      <a:solidFill>
                        <a:srgbClr val="666666"/>
                      </a:solidFill>
                      <a:prstDash val="solid"/>
                      <a:round/>
                      <a:headEnd len="med" w="med" type="none"/>
                      <a:tailEnd len="med" w="med" type="none"/>
                    </a:lnT>
                    <a:lnB cap="flat" cmpd="sng" w="9525">
                      <a:solidFill>
                        <a:srgbClr val="666666"/>
                      </a:solidFill>
                      <a:prstDash val="solid"/>
                      <a:round/>
                      <a:headEnd len="med" w="med" type="none"/>
                      <a:tailEnd len="med" w="med" type="none"/>
                    </a:lnB>
                  </a:tcPr>
                </a:tc>
                <a:tc>
                  <a:txBody>
                    <a:bodyPr>
                      <a:noAutofit/>
                    </a:bodyPr>
                    <a:lstStyle/>
                    <a:p>
                      <a:pPr lvl="0" rtl="0">
                        <a:lnSpc>
                          <a:spcPct val="115000"/>
                        </a:lnSpc>
                        <a:spcBef>
                          <a:spcPts val="0"/>
                        </a:spcBef>
                        <a:buNone/>
                      </a:pPr>
                      <a:r>
                        <a:rPr lang="en" sz="900">
                          <a:solidFill>
                            <a:schemeClr val="dk2"/>
                          </a:solidFill>
                        </a:rPr>
                        <a:t>Technical Staff</a:t>
                      </a:r>
                    </a:p>
                  </a:txBody>
                  <a:tcPr marT="19050" marB="19050" marR="28575" marL="28575" anchor="b">
                    <a:lnL cap="flat" cmpd="sng" w="9525">
                      <a:solidFill>
                        <a:srgbClr val="666666"/>
                      </a:solidFill>
                      <a:prstDash val="solid"/>
                      <a:round/>
                      <a:headEnd len="med" w="med" type="none"/>
                      <a:tailEnd len="med" w="med" type="none"/>
                    </a:lnL>
                    <a:lnR cap="flat" cmpd="sng" w="9525">
                      <a:solidFill>
                        <a:srgbClr val="666666"/>
                      </a:solidFill>
                      <a:prstDash val="solid"/>
                      <a:round/>
                      <a:headEnd len="med" w="med" type="none"/>
                      <a:tailEnd len="med" w="med" type="none"/>
                    </a:lnR>
                    <a:lnT cap="flat" cmpd="sng" w="9525">
                      <a:solidFill>
                        <a:srgbClr val="666666"/>
                      </a:solidFill>
                      <a:prstDash val="solid"/>
                      <a:round/>
                      <a:headEnd len="med" w="med" type="none"/>
                      <a:tailEnd len="med" w="med" type="none"/>
                    </a:lnT>
                    <a:lnB cap="flat" cmpd="sng" w="9525">
                      <a:solidFill>
                        <a:srgbClr val="666666"/>
                      </a:solidFill>
                      <a:prstDash val="solid"/>
                      <a:round/>
                      <a:headEnd len="med" w="med" type="none"/>
                      <a:tailEnd len="med" w="med" type="none"/>
                    </a:lnB>
                  </a:tcPr>
                </a:tc>
                <a:tc>
                  <a:txBody>
                    <a:bodyPr>
                      <a:noAutofit/>
                    </a:bodyPr>
                    <a:lstStyle/>
                    <a:p>
                      <a:pPr lvl="0" rtl="0">
                        <a:lnSpc>
                          <a:spcPct val="115000"/>
                        </a:lnSpc>
                        <a:spcBef>
                          <a:spcPts val="0"/>
                        </a:spcBef>
                        <a:buNone/>
                      </a:pPr>
                      <a:r>
                        <a:rPr lang="en" sz="900">
                          <a:solidFill>
                            <a:schemeClr val="dk2"/>
                          </a:solidFill>
                        </a:rPr>
                        <a:t>MS</a:t>
                      </a:r>
                    </a:p>
                  </a:txBody>
                  <a:tcPr marT="19050" marB="19050" marR="28575" marL="28575" anchor="b">
                    <a:lnL cap="flat" cmpd="sng" w="9525">
                      <a:solidFill>
                        <a:srgbClr val="666666"/>
                      </a:solidFill>
                      <a:prstDash val="solid"/>
                      <a:round/>
                      <a:headEnd len="med" w="med" type="none"/>
                      <a:tailEnd len="med" w="med" type="none"/>
                    </a:lnL>
                    <a:lnR cap="flat" cmpd="sng" w="9525">
                      <a:solidFill>
                        <a:srgbClr val="666666"/>
                      </a:solidFill>
                      <a:prstDash val="solid"/>
                      <a:round/>
                      <a:headEnd len="med" w="med" type="none"/>
                      <a:tailEnd len="med" w="med" type="none"/>
                    </a:lnR>
                    <a:lnT cap="flat" cmpd="sng" w="9525">
                      <a:solidFill>
                        <a:srgbClr val="666666"/>
                      </a:solidFill>
                      <a:prstDash val="solid"/>
                      <a:round/>
                      <a:headEnd len="med" w="med" type="none"/>
                      <a:tailEnd len="med" w="med" type="none"/>
                    </a:lnT>
                    <a:lnB cap="flat" cmpd="sng" w="9525">
                      <a:solidFill>
                        <a:srgbClr val="666666"/>
                      </a:solidFill>
                      <a:prstDash val="solid"/>
                      <a:round/>
                      <a:headEnd len="med" w="med" type="none"/>
                      <a:tailEnd len="med" w="med" type="none"/>
                    </a:lnB>
                  </a:tcPr>
                </a:tc>
                <a:tc>
                  <a:txBody>
                    <a:bodyPr>
                      <a:noAutofit/>
                    </a:bodyPr>
                    <a:lstStyle/>
                    <a:p>
                      <a:pPr lvl="0" rtl="0">
                        <a:lnSpc>
                          <a:spcPct val="115000"/>
                        </a:lnSpc>
                        <a:spcBef>
                          <a:spcPts val="0"/>
                        </a:spcBef>
                        <a:buNone/>
                      </a:pPr>
                      <a:r>
                        <a:rPr lang="en" sz="900">
                          <a:solidFill>
                            <a:schemeClr val="dk2"/>
                          </a:solidFill>
                        </a:rPr>
                        <a:t>8 years</a:t>
                      </a:r>
                    </a:p>
                  </a:txBody>
                  <a:tcPr marT="19050" marB="19050" marR="28575" marL="28575" anchor="b">
                    <a:lnL cap="flat" cmpd="sng" w="9525">
                      <a:solidFill>
                        <a:srgbClr val="666666"/>
                      </a:solidFill>
                      <a:prstDash val="solid"/>
                      <a:round/>
                      <a:headEnd len="med" w="med" type="none"/>
                      <a:tailEnd len="med" w="med" type="none"/>
                    </a:lnL>
                    <a:lnR cap="flat" cmpd="sng" w="9525">
                      <a:solidFill>
                        <a:srgbClr val="666666"/>
                      </a:solidFill>
                      <a:prstDash val="solid"/>
                      <a:round/>
                      <a:headEnd len="med" w="med" type="none"/>
                      <a:tailEnd len="med" w="med" type="none"/>
                    </a:lnR>
                    <a:lnT cap="flat" cmpd="sng" w="9525">
                      <a:solidFill>
                        <a:srgbClr val="666666"/>
                      </a:solidFill>
                      <a:prstDash val="solid"/>
                      <a:round/>
                      <a:headEnd len="med" w="med" type="none"/>
                      <a:tailEnd len="med" w="med" type="none"/>
                    </a:lnT>
                    <a:lnB cap="flat" cmpd="sng" w="9525">
                      <a:solidFill>
                        <a:srgbClr val="666666"/>
                      </a:solidFill>
                      <a:prstDash val="solid"/>
                      <a:round/>
                      <a:headEnd len="med" w="med" type="none"/>
                      <a:tailEnd len="med" w="med" type="none"/>
                    </a:lnB>
                  </a:tcPr>
                </a:tc>
                <a:tc>
                  <a:txBody>
                    <a:bodyPr>
                      <a:noAutofit/>
                    </a:bodyPr>
                    <a:lstStyle/>
                    <a:p>
                      <a:pPr lvl="0" rtl="0">
                        <a:lnSpc>
                          <a:spcPct val="115000"/>
                        </a:lnSpc>
                        <a:spcBef>
                          <a:spcPts val="0"/>
                        </a:spcBef>
                        <a:buNone/>
                      </a:pPr>
                      <a:r>
                        <a:rPr lang="en" sz="900">
                          <a:solidFill>
                            <a:schemeClr val="dk2"/>
                          </a:solidFill>
                        </a:rPr>
                        <a:t>Student</a:t>
                      </a:r>
                    </a:p>
                  </a:txBody>
                  <a:tcPr marT="19050" marB="19050" marR="28575" marL="28575" anchor="b">
                    <a:lnL cap="flat" cmpd="sng" w="9525">
                      <a:solidFill>
                        <a:srgbClr val="666666"/>
                      </a:solidFill>
                      <a:prstDash val="solid"/>
                      <a:round/>
                      <a:headEnd len="med" w="med" type="none"/>
                      <a:tailEnd len="med" w="med" type="none"/>
                    </a:lnL>
                    <a:lnR cap="flat" cmpd="sng" w="9525">
                      <a:solidFill>
                        <a:srgbClr val="666666"/>
                      </a:solidFill>
                      <a:prstDash val="solid"/>
                      <a:round/>
                      <a:headEnd len="med" w="med" type="none"/>
                      <a:tailEnd len="med" w="med" type="none"/>
                    </a:lnR>
                    <a:lnT cap="flat" cmpd="sng" w="9525">
                      <a:solidFill>
                        <a:srgbClr val="666666"/>
                      </a:solidFill>
                      <a:prstDash val="solid"/>
                      <a:round/>
                      <a:headEnd len="med" w="med" type="none"/>
                      <a:tailEnd len="med" w="med" type="none"/>
                    </a:lnT>
                    <a:lnB cap="flat" cmpd="sng" w="9525">
                      <a:solidFill>
                        <a:srgbClr val="666666"/>
                      </a:solidFill>
                      <a:prstDash val="solid"/>
                      <a:round/>
                      <a:headEnd len="med" w="med" type="none"/>
                      <a:tailEnd len="med" w="med" type="none"/>
                    </a:lnB>
                  </a:tcPr>
                </a:tc>
                <a:tc>
                  <a:txBody>
                    <a:bodyPr>
                      <a:noAutofit/>
                    </a:bodyPr>
                    <a:lstStyle/>
                    <a:p>
                      <a:pPr lvl="0" rtl="0">
                        <a:lnSpc>
                          <a:spcPct val="115000"/>
                        </a:lnSpc>
                        <a:spcBef>
                          <a:spcPts val="0"/>
                        </a:spcBef>
                        <a:buNone/>
                      </a:pPr>
                      <a:r>
                        <a:rPr lang="en" sz="900">
                          <a:solidFill>
                            <a:schemeClr val="dk2"/>
                          </a:solidFill>
                        </a:rPr>
                        <a:t>Yes</a:t>
                      </a:r>
                    </a:p>
                  </a:txBody>
                  <a:tcPr marT="19050" marB="19050" marR="28575" marL="28575" anchor="b">
                    <a:lnL cap="flat" cmpd="sng" w="9525">
                      <a:solidFill>
                        <a:srgbClr val="666666"/>
                      </a:solidFill>
                      <a:prstDash val="solid"/>
                      <a:round/>
                      <a:headEnd len="med" w="med" type="none"/>
                      <a:tailEnd len="med" w="med" type="none"/>
                    </a:lnL>
                    <a:lnR cap="flat" cmpd="sng" w="9525">
                      <a:solidFill>
                        <a:srgbClr val="666666"/>
                      </a:solidFill>
                      <a:prstDash val="solid"/>
                      <a:round/>
                      <a:headEnd len="med" w="med" type="none"/>
                      <a:tailEnd len="med" w="med" type="none"/>
                    </a:lnR>
                    <a:lnT cap="flat" cmpd="sng" w="9525">
                      <a:solidFill>
                        <a:srgbClr val="666666"/>
                      </a:solidFill>
                      <a:prstDash val="solid"/>
                      <a:round/>
                      <a:headEnd len="med" w="med" type="none"/>
                      <a:tailEnd len="med" w="med" type="none"/>
                    </a:lnT>
                    <a:lnB cap="flat" cmpd="sng" w="9525">
                      <a:solidFill>
                        <a:srgbClr val="666666"/>
                      </a:solidFill>
                      <a:prstDash val="solid"/>
                      <a:round/>
                      <a:headEnd len="med" w="med" type="none"/>
                      <a:tailEnd len="med" w="med" type="none"/>
                    </a:lnB>
                  </a:tcPr>
                </a:tc>
                <a:tc>
                  <a:txBody>
                    <a:bodyPr>
                      <a:noAutofit/>
                    </a:bodyPr>
                    <a:lstStyle/>
                    <a:p>
                      <a:pPr lvl="0" rtl="0">
                        <a:lnSpc>
                          <a:spcPct val="115000"/>
                        </a:lnSpc>
                        <a:spcBef>
                          <a:spcPts val="0"/>
                        </a:spcBef>
                        <a:buNone/>
                      </a:pPr>
                      <a:r>
                        <a:rPr lang="en" sz="900">
                          <a:solidFill>
                            <a:schemeClr val="dk2"/>
                          </a:solidFill>
                        </a:rPr>
                        <a:t>Yes</a:t>
                      </a:r>
                    </a:p>
                  </a:txBody>
                  <a:tcPr marT="19050" marB="19050" marR="28575" marL="28575" anchor="b">
                    <a:lnL cap="flat" cmpd="sng" w="9525">
                      <a:solidFill>
                        <a:srgbClr val="666666"/>
                      </a:solidFill>
                      <a:prstDash val="solid"/>
                      <a:round/>
                      <a:headEnd len="med" w="med" type="none"/>
                      <a:tailEnd len="med" w="med" type="none"/>
                    </a:lnL>
                    <a:lnR cap="flat" cmpd="sng" w="9525">
                      <a:solidFill>
                        <a:srgbClr val="666666"/>
                      </a:solidFill>
                      <a:prstDash val="solid"/>
                      <a:round/>
                      <a:headEnd len="med" w="med" type="none"/>
                      <a:tailEnd len="med" w="med" type="none"/>
                    </a:lnR>
                    <a:lnT cap="flat" cmpd="sng" w="9525">
                      <a:solidFill>
                        <a:srgbClr val="666666"/>
                      </a:solidFill>
                      <a:prstDash val="solid"/>
                      <a:round/>
                      <a:headEnd len="med" w="med" type="none"/>
                      <a:tailEnd len="med" w="med" type="none"/>
                    </a:lnT>
                    <a:lnB cap="flat" cmpd="sng" w="9525">
                      <a:solidFill>
                        <a:srgbClr val="666666"/>
                      </a:solidFill>
                      <a:prstDash val="solid"/>
                      <a:round/>
                      <a:headEnd len="med" w="med" type="none"/>
                      <a:tailEnd len="med" w="med" type="none"/>
                    </a:lnB>
                  </a:tcPr>
                </a:tc>
                <a:tc>
                  <a:txBody>
                    <a:bodyPr>
                      <a:noAutofit/>
                    </a:bodyPr>
                    <a:lstStyle/>
                    <a:p>
                      <a:pPr lvl="0" rtl="0">
                        <a:lnSpc>
                          <a:spcPct val="115000"/>
                        </a:lnSpc>
                        <a:spcBef>
                          <a:spcPts val="0"/>
                        </a:spcBef>
                        <a:buNone/>
                      </a:pPr>
                      <a:r>
                        <a:rPr lang="en" sz="900">
                          <a:solidFill>
                            <a:schemeClr val="dk2"/>
                          </a:solidFill>
                        </a:rPr>
                        <a:t>Yes</a:t>
                      </a:r>
                    </a:p>
                  </a:txBody>
                  <a:tcPr marT="19050" marB="19050" marR="28575" marL="28575" anchor="b">
                    <a:lnL cap="flat" cmpd="sng" w="9525">
                      <a:solidFill>
                        <a:srgbClr val="666666"/>
                      </a:solidFill>
                      <a:prstDash val="solid"/>
                      <a:round/>
                      <a:headEnd len="med" w="med" type="none"/>
                      <a:tailEnd len="med" w="med" type="none"/>
                    </a:lnL>
                    <a:lnR cap="flat" cmpd="sng" w="9525">
                      <a:solidFill>
                        <a:srgbClr val="666666"/>
                      </a:solidFill>
                      <a:prstDash val="solid"/>
                      <a:round/>
                      <a:headEnd len="med" w="med" type="none"/>
                      <a:tailEnd len="med" w="med" type="none"/>
                    </a:lnR>
                    <a:lnT cap="flat" cmpd="sng" w="9525">
                      <a:solidFill>
                        <a:srgbClr val="666666"/>
                      </a:solidFill>
                      <a:prstDash val="solid"/>
                      <a:round/>
                      <a:headEnd len="med" w="med" type="none"/>
                      <a:tailEnd len="med" w="med" type="none"/>
                    </a:lnT>
                    <a:lnB cap="flat" cmpd="sng" w="9525">
                      <a:solidFill>
                        <a:srgbClr val="666666"/>
                      </a:solidFill>
                      <a:prstDash val="solid"/>
                      <a:round/>
                      <a:headEnd len="med" w="med" type="none"/>
                      <a:tailEnd len="med" w="med" type="none"/>
                    </a:lnB>
                  </a:tcPr>
                </a:tc>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6" name="Shape 286"/>
        <p:cNvGrpSpPr/>
        <p:nvPr/>
      </p:nvGrpSpPr>
      <p:grpSpPr>
        <a:xfrm>
          <a:off x="0" y="0"/>
          <a:ext cx="0" cy="0"/>
          <a:chOff x="0" y="0"/>
          <a:chExt cx="0" cy="0"/>
        </a:xfrm>
      </p:grpSpPr>
      <p:sp>
        <p:nvSpPr>
          <p:cNvPr id="287" name="Shape 287"/>
          <p:cNvSpPr txBox="1"/>
          <p:nvPr>
            <p:ph idx="12" type="sldNum"/>
          </p:nvPr>
        </p:nvSpPr>
        <p:spPr>
          <a:xfrm>
            <a:off x="8556784" y="4749851"/>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solidFill>
                  <a:srgbClr val="CCCCCC"/>
                </a:solidFill>
              </a:rPr>
              <a:t>‹#›</a:t>
            </a:fld>
          </a:p>
        </p:txBody>
      </p:sp>
      <p:sp>
        <p:nvSpPr>
          <p:cNvPr id="288" name="Shape 288"/>
          <p:cNvSpPr txBox="1"/>
          <p:nvPr>
            <p:ph type="title"/>
          </p:nvPr>
        </p:nvSpPr>
        <p:spPr>
          <a:xfrm>
            <a:off x="234450" y="575500"/>
            <a:ext cx="2046300" cy="3981000"/>
          </a:xfrm>
          <a:prstGeom prst="rect">
            <a:avLst/>
          </a:prstGeom>
        </p:spPr>
        <p:txBody>
          <a:bodyPr anchorCtr="0" anchor="t" bIns="91425" lIns="91425" rIns="91425" wrap="square" tIns="91425">
            <a:noAutofit/>
          </a:bodyPr>
          <a:lstStyle/>
          <a:p>
            <a:pPr lvl="0">
              <a:spcBef>
                <a:spcPts val="0"/>
              </a:spcBef>
              <a:buNone/>
            </a:pPr>
            <a:r>
              <a:rPr lang="en"/>
              <a:t>Usability Issues by Severity</a:t>
            </a:r>
          </a:p>
        </p:txBody>
      </p:sp>
      <p:sp>
        <p:nvSpPr>
          <p:cNvPr id="289" name="Shape 289"/>
          <p:cNvSpPr txBox="1"/>
          <p:nvPr>
            <p:ph idx="4294967295" type="ctrTitle"/>
          </p:nvPr>
        </p:nvSpPr>
        <p:spPr>
          <a:xfrm>
            <a:off x="3400100" y="2028003"/>
            <a:ext cx="5058000" cy="796200"/>
          </a:xfrm>
          <a:prstGeom prst="rect">
            <a:avLst/>
          </a:prstGeom>
          <a:solidFill>
            <a:srgbClr val="FFA400"/>
          </a:solidFill>
        </p:spPr>
        <p:txBody>
          <a:bodyPr anchorCtr="0" anchor="ctr" bIns="91425" lIns="91425" rIns="91425" wrap="square" tIns="91425">
            <a:noAutofit/>
          </a:bodyPr>
          <a:lstStyle/>
          <a:p>
            <a:pPr lvl="0" rtl="0" algn="l">
              <a:lnSpc>
                <a:spcPct val="100000"/>
              </a:lnSpc>
              <a:spcBef>
                <a:spcPts val="0"/>
              </a:spcBef>
              <a:buNone/>
            </a:pPr>
            <a:r>
              <a:rPr b="1" lang="en" sz="3600"/>
              <a:t>Minor Problem: 			4</a:t>
            </a:r>
          </a:p>
        </p:txBody>
      </p:sp>
      <p:sp>
        <p:nvSpPr>
          <p:cNvPr id="290" name="Shape 290"/>
          <p:cNvSpPr txBox="1"/>
          <p:nvPr>
            <p:ph idx="4294967295" type="ctrTitle"/>
          </p:nvPr>
        </p:nvSpPr>
        <p:spPr>
          <a:xfrm>
            <a:off x="3400100" y="2879305"/>
            <a:ext cx="5058000" cy="796200"/>
          </a:xfrm>
          <a:prstGeom prst="rect">
            <a:avLst/>
          </a:prstGeom>
          <a:solidFill>
            <a:srgbClr val="F67031"/>
          </a:solidFill>
        </p:spPr>
        <p:txBody>
          <a:bodyPr anchorCtr="0" anchor="ctr" bIns="91425" lIns="91425" rIns="91425" wrap="square" tIns="91425">
            <a:noAutofit/>
          </a:bodyPr>
          <a:lstStyle/>
          <a:p>
            <a:pPr lvl="0" rtl="0">
              <a:spcBef>
                <a:spcPts val="0"/>
              </a:spcBef>
              <a:buNone/>
            </a:pPr>
            <a:r>
              <a:rPr b="1" lang="en" sz="3600"/>
              <a:t>Major Problem:				1</a:t>
            </a:r>
          </a:p>
        </p:txBody>
      </p:sp>
      <p:sp>
        <p:nvSpPr>
          <p:cNvPr id="291" name="Shape 291"/>
          <p:cNvSpPr txBox="1"/>
          <p:nvPr>
            <p:ph idx="4294967295" type="ctrTitle"/>
          </p:nvPr>
        </p:nvSpPr>
        <p:spPr>
          <a:xfrm>
            <a:off x="3400100" y="3730612"/>
            <a:ext cx="5058000" cy="796200"/>
          </a:xfrm>
          <a:prstGeom prst="rect">
            <a:avLst/>
          </a:prstGeom>
          <a:solidFill>
            <a:srgbClr val="ED0036"/>
          </a:solidFill>
        </p:spPr>
        <p:txBody>
          <a:bodyPr anchorCtr="0" anchor="ctr" bIns="91425" lIns="91425" rIns="91425" wrap="square" tIns="91425">
            <a:noAutofit/>
          </a:bodyPr>
          <a:lstStyle/>
          <a:p>
            <a:pPr lvl="0" rtl="0">
              <a:spcBef>
                <a:spcPts val="0"/>
              </a:spcBef>
              <a:buClr>
                <a:schemeClr val="dk1"/>
              </a:buClr>
              <a:buSzPct val="30555"/>
              <a:buFont typeface="Arial"/>
              <a:buNone/>
            </a:pPr>
            <a:r>
              <a:rPr b="1" lang="en" sz="3600"/>
              <a:t>Must Fix: 						3</a:t>
            </a:r>
          </a:p>
        </p:txBody>
      </p:sp>
      <p:sp>
        <p:nvSpPr>
          <p:cNvPr id="292" name="Shape 292"/>
          <p:cNvSpPr txBox="1"/>
          <p:nvPr>
            <p:ph idx="4294967295" type="ctrTitle"/>
          </p:nvPr>
        </p:nvSpPr>
        <p:spPr>
          <a:xfrm>
            <a:off x="3400100" y="1176689"/>
            <a:ext cx="5058000" cy="796200"/>
          </a:xfrm>
          <a:prstGeom prst="rect">
            <a:avLst/>
          </a:prstGeom>
          <a:solidFill>
            <a:srgbClr val="F1C232"/>
          </a:solidFill>
        </p:spPr>
        <p:txBody>
          <a:bodyPr anchorCtr="0" anchor="ctr" bIns="91425" lIns="91425" rIns="91425" wrap="square" tIns="91425">
            <a:noAutofit/>
          </a:bodyPr>
          <a:lstStyle/>
          <a:p>
            <a:pPr lvl="0" rtl="0" algn="l">
              <a:lnSpc>
                <a:spcPct val="100000"/>
              </a:lnSpc>
              <a:spcBef>
                <a:spcPts val="0"/>
              </a:spcBef>
              <a:buNone/>
            </a:pPr>
            <a:r>
              <a:rPr b="1" lang="en" sz="3600"/>
              <a:t>Cosmetic Problem: 		2</a:t>
            </a:r>
          </a:p>
        </p:txBody>
      </p:sp>
      <p:sp>
        <p:nvSpPr>
          <p:cNvPr id="293" name="Shape 293"/>
          <p:cNvSpPr txBox="1"/>
          <p:nvPr>
            <p:ph idx="4294967295" type="ctrTitle"/>
          </p:nvPr>
        </p:nvSpPr>
        <p:spPr>
          <a:xfrm>
            <a:off x="3400100" y="325400"/>
            <a:ext cx="5058000" cy="796200"/>
          </a:xfrm>
          <a:prstGeom prst="rect">
            <a:avLst/>
          </a:prstGeom>
          <a:solidFill>
            <a:schemeClr val="accent3"/>
          </a:solidFill>
          <a:effectLst>
            <a:outerShdw blurRad="57150" rotWithShape="0" algn="bl" dir="5400000" dist="19050">
              <a:srgbClr val="000000">
                <a:alpha val="50000"/>
              </a:srgbClr>
            </a:outerShdw>
          </a:effectLst>
        </p:spPr>
        <p:txBody>
          <a:bodyPr anchorCtr="0" anchor="ctr" bIns="91425" lIns="91425" rIns="91425" wrap="square" tIns="91425">
            <a:noAutofit/>
          </a:bodyPr>
          <a:lstStyle/>
          <a:p>
            <a:pPr lvl="0" rtl="0" algn="l">
              <a:lnSpc>
                <a:spcPct val="100000"/>
              </a:lnSpc>
              <a:spcBef>
                <a:spcPts val="0"/>
              </a:spcBef>
              <a:buNone/>
            </a:pPr>
            <a:r>
              <a:rPr b="1" lang="en" sz="3600"/>
              <a:t>Feature Request:			1</a:t>
            </a: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7" name="Shape 297"/>
        <p:cNvGrpSpPr/>
        <p:nvPr/>
      </p:nvGrpSpPr>
      <p:grpSpPr>
        <a:xfrm>
          <a:off x="0" y="0"/>
          <a:ext cx="0" cy="0"/>
          <a:chOff x="0" y="0"/>
          <a:chExt cx="0" cy="0"/>
        </a:xfrm>
      </p:grpSpPr>
      <p:sp>
        <p:nvSpPr>
          <p:cNvPr id="298" name="Shape 298"/>
          <p:cNvSpPr txBox="1"/>
          <p:nvPr>
            <p:ph idx="12" type="sldNum"/>
          </p:nvPr>
        </p:nvSpPr>
        <p:spPr>
          <a:xfrm>
            <a:off x="8556784" y="4749851"/>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
        <p:nvSpPr>
          <p:cNvPr id="299" name="Shape 299"/>
          <p:cNvSpPr txBox="1"/>
          <p:nvPr>
            <p:ph type="title"/>
          </p:nvPr>
        </p:nvSpPr>
        <p:spPr>
          <a:xfrm>
            <a:off x="234450" y="575500"/>
            <a:ext cx="2046300" cy="3981000"/>
          </a:xfrm>
          <a:prstGeom prst="rect">
            <a:avLst/>
          </a:prstGeom>
        </p:spPr>
        <p:txBody>
          <a:bodyPr anchorCtr="0" anchor="t" bIns="91425" lIns="91425" rIns="91425" wrap="square" tIns="91425">
            <a:noAutofit/>
          </a:bodyPr>
          <a:lstStyle/>
          <a:p>
            <a:pPr lvl="0">
              <a:spcBef>
                <a:spcPts val="0"/>
              </a:spcBef>
              <a:buNone/>
            </a:pPr>
            <a:r>
              <a:rPr lang="en"/>
              <a:t>Usefulness, Satisfaction, &amp; Ease of Use Results</a:t>
            </a:r>
          </a:p>
        </p:txBody>
      </p:sp>
      <p:sp>
        <p:nvSpPr>
          <p:cNvPr id="300" name="Shape 300"/>
          <p:cNvSpPr txBox="1"/>
          <p:nvPr>
            <p:ph idx="2" type="body"/>
          </p:nvPr>
        </p:nvSpPr>
        <p:spPr>
          <a:xfrm>
            <a:off x="3063800" y="402463"/>
            <a:ext cx="5596200" cy="2552100"/>
          </a:xfrm>
          <a:prstGeom prst="rect">
            <a:avLst/>
          </a:prstGeom>
        </p:spPr>
        <p:txBody>
          <a:bodyPr anchorCtr="0" anchor="t" bIns="91425" lIns="91425" rIns="91425" wrap="square" tIns="91425">
            <a:noAutofit/>
          </a:bodyPr>
          <a:lstStyle/>
          <a:p>
            <a:pPr indent="-342900" lvl="0" marL="457200" rtl="0">
              <a:spcBef>
                <a:spcPts val="0"/>
              </a:spcBef>
              <a:spcAft>
                <a:spcPts val="0"/>
              </a:spcAft>
              <a:buClr>
                <a:schemeClr val="dk2"/>
              </a:buClr>
              <a:buSzPct val="100000"/>
            </a:pPr>
            <a:r>
              <a:rPr lang="en" sz="1800">
                <a:solidFill>
                  <a:schemeClr val="dk2"/>
                </a:solidFill>
              </a:rPr>
              <a:t>Scores were wildly variable  </a:t>
            </a:r>
          </a:p>
          <a:p>
            <a:pPr indent="-342900" lvl="0" marL="457200" rtl="0">
              <a:spcBef>
                <a:spcPts val="0"/>
              </a:spcBef>
              <a:spcAft>
                <a:spcPts val="0"/>
              </a:spcAft>
              <a:buClr>
                <a:schemeClr val="dk2"/>
              </a:buClr>
              <a:buSzPct val="100000"/>
            </a:pPr>
            <a:r>
              <a:rPr lang="en" sz="1800">
                <a:solidFill>
                  <a:schemeClr val="dk2"/>
                </a:solidFill>
              </a:rPr>
              <a:t>Difficult to obtain tangible action items</a:t>
            </a:r>
          </a:p>
          <a:p>
            <a:pPr indent="-342900" lvl="0" marL="457200" rtl="0">
              <a:spcBef>
                <a:spcPts val="0"/>
              </a:spcBef>
              <a:spcAft>
                <a:spcPts val="0"/>
              </a:spcAft>
              <a:buClr>
                <a:schemeClr val="dk2"/>
              </a:buClr>
              <a:buSzPct val="100000"/>
            </a:pPr>
            <a:r>
              <a:rPr lang="en" sz="1800">
                <a:solidFill>
                  <a:schemeClr val="dk2"/>
                </a:solidFill>
              </a:rPr>
              <a:t>Averages for users: 6.3, 5.7, 6.9, 4.3, 5.1, 4.3 </a:t>
            </a:r>
          </a:p>
          <a:p>
            <a:pPr indent="-342900" lvl="0" marL="457200" rtl="0">
              <a:spcBef>
                <a:spcPts val="0"/>
              </a:spcBef>
              <a:buClr>
                <a:schemeClr val="dk1"/>
              </a:buClr>
              <a:buSzPct val="100000"/>
            </a:pPr>
            <a:r>
              <a:rPr lang="en" sz="1800">
                <a:solidFill>
                  <a:schemeClr val="dk2"/>
                </a:solidFill>
              </a:rPr>
              <a:t>The highest average scores for an individual question was tied: </a:t>
            </a:r>
            <a:r>
              <a:rPr lang="en" sz="1800">
                <a:solidFill>
                  <a:srgbClr val="F67031"/>
                </a:solidFill>
              </a:rPr>
              <a:t>“</a:t>
            </a:r>
            <a:r>
              <a:rPr lang="en" sz="1800">
                <a:solidFill>
                  <a:srgbClr val="F67031"/>
                </a:solidFill>
                <a:highlight>
                  <a:srgbClr val="FFFFFF"/>
                </a:highlight>
              </a:rPr>
              <a:t>I don't notice any inconsistencies as I use the system” </a:t>
            </a:r>
            <a:r>
              <a:rPr lang="en" sz="1800">
                <a:solidFill>
                  <a:schemeClr val="dk2"/>
                </a:solidFill>
                <a:highlight>
                  <a:srgbClr val="FFFFFF"/>
                </a:highlight>
              </a:rPr>
              <a:t>and</a:t>
            </a:r>
            <a:r>
              <a:rPr lang="en" sz="1800">
                <a:solidFill>
                  <a:schemeClr val="dk1"/>
                </a:solidFill>
                <a:highlight>
                  <a:srgbClr val="FFFFFF"/>
                </a:highlight>
              </a:rPr>
              <a:t> </a:t>
            </a:r>
            <a:r>
              <a:rPr lang="en" sz="1800">
                <a:solidFill>
                  <a:srgbClr val="F67031"/>
                </a:solidFill>
                <a:highlight>
                  <a:srgbClr val="FFFFFF"/>
                </a:highlight>
              </a:rPr>
              <a:t>“</a:t>
            </a:r>
            <a:r>
              <a:rPr lang="en" sz="1800">
                <a:solidFill>
                  <a:srgbClr val="F67031"/>
                </a:solidFill>
              </a:rPr>
              <a:t>I easily remember how to use the system”</a:t>
            </a:r>
          </a:p>
        </p:txBody>
      </p:sp>
      <p:sp>
        <p:nvSpPr>
          <p:cNvPr id="301" name="Shape 301"/>
          <p:cNvSpPr/>
          <p:nvPr/>
        </p:nvSpPr>
        <p:spPr>
          <a:xfrm>
            <a:off x="6895963" y="3016175"/>
            <a:ext cx="1660800" cy="1660800"/>
          </a:xfrm>
          <a:prstGeom prst="ellipse">
            <a:avLst/>
          </a:prstGeom>
          <a:solidFill>
            <a:srgbClr val="FFA400"/>
          </a:solidFill>
          <a:ln>
            <a:noFill/>
          </a:ln>
        </p:spPr>
        <p:txBody>
          <a:bodyPr anchorCtr="0" anchor="ctr" bIns="91425" lIns="91425" rIns="91425" wrap="square" tIns="91425">
            <a:noAutofit/>
          </a:bodyPr>
          <a:lstStyle/>
          <a:p>
            <a:pPr lvl="0" rtl="0" algn="ctr">
              <a:spcBef>
                <a:spcPts val="0"/>
              </a:spcBef>
              <a:buClr>
                <a:schemeClr val="dk1"/>
              </a:buClr>
              <a:buSzPct val="91666"/>
              <a:buFont typeface="Arial"/>
              <a:buNone/>
            </a:pPr>
            <a:r>
              <a:rPr b="1" lang="en" sz="1200">
                <a:solidFill>
                  <a:schemeClr val="lt1"/>
                </a:solidFill>
                <a:latin typeface="Nunito Sans"/>
                <a:ea typeface="Nunito Sans"/>
                <a:cs typeface="Nunito Sans"/>
                <a:sym typeface="Nunito Sans"/>
              </a:rPr>
              <a:t>Highest Score Questions:</a:t>
            </a:r>
          </a:p>
          <a:p>
            <a:pPr lvl="0" rtl="0" algn="ctr">
              <a:spcBef>
                <a:spcPts val="0"/>
              </a:spcBef>
              <a:buNone/>
            </a:pPr>
            <a:r>
              <a:rPr b="1" lang="en" sz="3000">
                <a:solidFill>
                  <a:schemeClr val="lt1"/>
                </a:solidFill>
                <a:latin typeface="Nunito Sans"/>
                <a:ea typeface="Nunito Sans"/>
                <a:cs typeface="Nunito Sans"/>
                <a:sym typeface="Nunito Sans"/>
              </a:rPr>
              <a:t>6.33</a:t>
            </a:r>
          </a:p>
        </p:txBody>
      </p:sp>
      <p:sp>
        <p:nvSpPr>
          <p:cNvPr id="302" name="Shape 302"/>
          <p:cNvSpPr/>
          <p:nvPr/>
        </p:nvSpPr>
        <p:spPr>
          <a:xfrm>
            <a:off x="3167000" y="3016175"/>
            <a:ext cx="1660800" cy="1660800"/>
          </a:xfrm>
          <a:prstGeom prst="ellipse">
            <a:avLst/>
          </a:prstGeom>
          <a:solidFill>
            <a:srgbClr val="FFA400"/>
          </a:solidFill>
          <a:ln>
            <a:noFill/>
          </a:ln>
        </p:spPr>
        <p:txBody>
          <a:bodyPr anchorCtr="0" anchor="ctr" bIns="91425" lIns="91425" rIns="91425" wrap="square" tIns="91425">
            <a:noAutofit/>
          </a:bodyPr>
          <a:lstStyle/>
          <a:p>
            <a:pPr lvl="0" rtl="0" algn="ctr">
              <a:spcBef>
                <a:spcPts val="0"/>
              </a:spcBef>
              <a:buNone/>
            </a:pPr>
            <a:r>
              <a:rPr b="1" lang="en" sz="1200">
                <a:solidFill>
                  <a:srgbClr val="FFFFFF"/>
                </a:solidFill>
                <a:latin typeface="Nunito Sans"/>
                <a:ea typeface="Nunito Sans"/>
                <a:cs typeface="Nunito Sans"/>
                <a:sym typeface="Nunito Sans"/>
              </a:rPr>
              <a:t>Overall Avg. Score:</a:t>
            </a:r>
          </a:p>
          <a:p>
            <a:pPr lvl="0" rtl="0" algn="ctr">
              <a:spcBef>
                <a:spcPts val="0"/>
              </a:spcBef>
              <a:buNone/>
            </a:pPr>
            <a:r>
              <a:rPr b="1" lang="en" sz="3000">
                <a:solidFill>
                  <a:srgbClr val="FFFFFF"/>
                </a:solidFill>
                <a:latin typeface="Nunito Sans"/>
                <a:ea typeface="Nunito Sans"/>
                <a:cs typeface="Nunito Sans"/>
                <a:sym typeface="Nunito Sans"/>
              </a:rPr>
              <a:t>5.4</a:t>
            </a: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6" name="Shape 306"/>
        <p:cNvGrpSpPr/>
        <p:nvPr/>
      </p:nvGrpSpPr>
      <p:grpSpPr>
        <a:xfrm>
          <a:off x="0" y="0"/>
          <a:ext cx="0" cy="0"/>
          <a:chOff x="0" y="0"/>
          <a:chExt cx="0" cy="0"/>
        </a:xfrm>
      </p:grpSpPr>
      <p:sp>
        <p:nvSpPr>
          <p:cNvPr id="307" name="Shape 307"/>
          <p:cNvSpPr txBox="1"/>
          <p:nvPr>
            <p:ph idx="12" type="sldNum"/>
          </p:nvPr>
        </p:nvSpPr>
        <p:spPr>
          <a:xfrm>
            <a:off x="8556784" y="4749851"/>
            <a:ext cx="548700" cy="393600"/>
          </a:xfrm>
          <a:prstGeom prst="rect">
            <a:avLst/>
          </a:prstGeom>
        </p:spPr>
        <p:txBody>
          <a:bodyPr anchorCtr="0" anchor="ctr" bIns="91425" lIns="91425" rIns="91425" wrap="square" tIns="91425">
            <a:noAutofit/>
          </a:bodyPr>
          <a:lstStyle/>
          <a:p>
            <a:pPr lvl="0" rtl="0">
              <a:spcBef>
                <a:spcPts val="0"/>
              </a:spcBef>
              <a:buNone/>
            </a:pPr>
            <a:fld id="{00000000-1234-1234-1234-123412341234}" type="slidenum">
              <a:rPr lang="en"/>
              <a:t>‹#›</a:t>
            </a:fld>
          </a:p>
        </p:txBody>
      </p:sp>
      <p:sp>
        <p:nvSpPr>
          <p:cNvPr id="308" name="Shape 308"/>
          <p:cNvSpPr txBox="1"/>
          <p:nvPr>
            <p:ph type="title"/>
          </p:nvPr>
        </p:nvSpPr>
        <p:spPr>
          <a:xfrm>
            <a:off x="234450" y="575500"/>
            <a:ext cx="2046300" cy="3981000"/>
          </a:xfrm>
          <a:prstGeom prst="rect">
            <a:avLst/>
          </a:prstGeom>
        </p:spPr>
        <p:txBody>
          <a:bodyPr anchorCtr="0" anchor="t" bIns="91425" lIns="91425" rIns="91425" wrap="square" tIns="91425">
            <a:noAutofit/>
          </a:bodyPr>
          <a:lstStyle/>
          <a:p>
            <a:pPr lvl="0" rtl="0">
              <a:spcBef>
                <a:spcPts val="0"/>
              </a:spcBef>
              <a:buNone/>
            </a:pPr>
            <a:r>
              <a:rPr lang="en"/>
              <a:t>System Usability Scale Results</a:t>
            </a:r>
          </a:p>
        </p:txBody>
      </p:sp>
      <p:sp>
        <p:nvSpPr>
          <p:cNvPr id="309" name="Shape 309"/>
          <p:cNvSpPr txBox="1"/>
          <p:nvPr>
            <p:ph idx="4294967295" type="body"/>
          </p:nvPr>
        </p:nvSpPr>
        <p:spPr>
          <a:xfrm>
            <a:off x="3063800" y="402463"/>
            <a:ext cx="5596200" cy="2552100"/>
          </a:xfrm>
          <a:prstGeom prst="rect">
            <a:avLst/>
          </a:prstGeom>
        </p:spPr>
        <p:txBody>
          <a:bodyPr anchorCtr="0" anchor="t" bIns="91425" lIns="91425" rIns="91425" wrap="square" tIns="91425">
            <a:noAutofit/>
          </a:bodyPr>
          <a:lstStyle/>
          <a:p>
            <a:pPr indent="-342900" lvl="0" marL="457200" rtl="0">
              <a:spcBef>
                <a:spcPts val="0"/>
              </a:spcBef>
              <a:spcAft>
                <a:spcPts val="0"/>
              </a:spcAft>
              <a:buClr>
                <a:schemeClr val="dk2"/>
              </a:buClr>
              <a:buSzPct val="100000"/>
            </a:pPr>
            <a:r>
              <a:rPr lang="en" sz="1800">
                <a:solidFill>
                  <a:schemeClr val="dk2"/>
                </a:solidFill>
              </a:rPr>
              <a:t>SUS score is suspect, given the amount of usability issues encountered during the test</a:t>
            </a:r>
          </a:p>
          <a:p>
            <a:pPr indent="-342900" lvl="0" marL="457200" rtl="0">
              <a:spcBef>
                <a:spcPts val="0"/>
              </a:spcBef>
              <a:spcAft>
                <a:spcPts val="0"/>
              </a:spcAft>
              <a:buClr>
                <a:schemeClr val="dk2"/>
              </a:buClr>
              <a:buSzPct val="100000"/>
            </a:pPr>
            <a:r>
              <a:rPr lang="en" sz="1800">
                <a:solidFill>
                  <a:schemeClr val="dk2"/>
                </a:solidFill>
              </a:rPr>
              <a:t>Results of the SUS should be discarded for any use other than historical comparison between iterations</a:t>
            </a:r>
          </a:p>
          <a:p>
            <a:pPr indent="-342900" lvl="0" marL="457200" rtl="0">
              <a:spcBef>
                <a:spcPts val="0"/>
              </a:spcBef>
              <a:buClr>
                <a:schemeClr val="dk2"/>
              </a:buClr>
              <a:buSzPct val="100000"/>
            </a:pPr>
            <a:r>
              <a:rPr lang="en" sz="1800">
                <a:solidFill>
                  <a:schemeClr val="dk2"/>
                </a:solidFill>
              </a:rPr>
              <a:t>Results don’t appear to be accurate, doesn’t give any weight to the efficacy of the current design</a:t>
            </a:r>
          </a:p>
        </p:txBody>
      </p:sp>
      <p:sp>
        <p:nvSpPr>
          <p:cNvPr id="310" name="Shape 310"/>
          <p:cNvSpPr/>
          <p:nvPr/>
        </p:nvSpPr>
        <p:spPr>
          <a:xfrm>
            <a:off x="6895963" y="3016175"/>
            <a:ext cx="1660800" cy="1660800"/>
          </a:xfrm>
          <a:prstGeom prst="ellipse">
            <a:avLst/>
          </a:prstGeom>
          <a:solidFill>
            <a:schemeClr val="accent3"/>
          </a:solidFill>
          <a:ln>
            <a:noFill/>
          </a:ln>
        </p:spPr>
        <p:txBody>
          <a:bodyPr anchorCtr="0" anchor="ctr" bIns="91425" lIns="91425" rIns="91425" wrap="square" tIns="91425">
            <a:noAutofit/>
          </a:bodyPr>
          <a:lstStyle/>
          <a:p>
            <a:pPr lvl="0" rtl="0" algn="ctr">
              <a:spcBef>
                <a:spcPts val="0"/>
              </a:spcBef>
              <a:buNone/>
            </a:pPr>
            <a:r>
              <a:rPr b="1" lang="en" sz="1200">
                <a:solidFill>
                  <a:schemeClr val="lt1"/>
                </a:solidFill>
                <a:latin typeface="Nunito Sans"/>
                <a:ea typeface="Nunito Sans"/>
                <a:cs typeface="Nunito Sans"/>
                <a:sym typeface="Nunito Sans"/>
              </a:rPr>
              <a:t>Industry Average:</a:t>
            </a:r>
          </a:p>
          <a:p>
            <a:pPr lvl="0" rtl="0" algn="ctr">
              <a:spcBef>
                <a:spcPts val="0"/>
              </a:spcBef>
              <a:buNone/>
            </a:pPr>
            <a:r>
              <a:rPr b="1" lang="en" sz="3000">
                <a:solidFill>
                  <a:schemeClr val="lt1"/>
                </a:solidFill>
                <a:latin typeface="Nunito Sans"/>
                <a:ea typeface="Nunito Sans"/>
                <a:cs typeface="Nunito Sans"/>
                <a:sym typeface="Nunito Sans"/>
              </a:rPr>
              <a:t>68</a:t>
            </a:r>
          </a:p>
        </p:txBody>
      </p:sp>
      <p:sp>
        <p:nvSpPr>
          <p:cNvPr id="311" name="Shape 311"/>
          <p:cNvSpPr/>
          <p:nvPr/>
        </p:nvSpPr>
        <p:spPr>
          <a:xfrm>
            <a:off x="3167000" y="3016175"/>
            <a:ext cx="1660800" cy="1660800"/>
          </a:xfrm>
          <a:prstGeom prst="ellipse">
            <a:avLst/>
          </a:prstGeom>
          <a:solidFill>
            <a:srgbClr val="F67031"/>
          </a:solidFill>
          <a:ln>
            <a:noFill/>
          </a:ln>
        </p:spPr>
        <p:txBody>
          <a:bodyPr anchorCtr="0" anchor="ctr" bIns="91425" lIns="91425" rIns="91425" wrap="square" tIns="91425">
            <a:noAutofit/>
          </a:bodyPr>
          <a:lstStyle/>
          <a:p>
            <a:pPr lvl="0" rtl="0" algn="ctr">
              <a:spcBef>
                <a:spcPts val="0"/>
              </a:spcBef>
              <a:buNone/>
            </a:pPr>
            <a:r>
              <a:rPr b="1" lang="en" sz="1200">
                <a:solidFill>
                  <a:srgbClr val="FFFFFF"/>
                </a:solidFill>
                <a:latin typeface="Nunito Sans"/>
                <a:ea typeface="Nunito Sans"/>
                <a:cs typeface="Nunito Sans"/>
                <a:sym typeface="Nunito Sans"/>
              </a:rPr>
              <a:t>SUS</a:t>
            </a:r>
            <a:r>
              <a:rPr b="1" lang="en" sz="1200">
                <a:solidFill>
                  <a:srgbClr val="FFFFFF"/>
                </a:solidFill>
                <a:latin typeface="Nunito Sans"/>
                <a:ea typeface="Nunito Sans"/>
                <a:cs typeface="Nunito Sans"/>
                <a:sym typeface="Nunito Sans"/>
              </a:rPr>
              <a:t> Score:</a:t>
            </a:r>
          </a:p>
          <a:p>
            <a:pPr lvl="0" rtl="0" algn="ctr">
              <a:spcBef>
                <a:spcPts val="0"/>
              </a:spcBef>
              <a:buNone/>
            </a:pPr>
            <a:r>
              <a:rPr b="1" lang="en" sz="2800">
                <a:solidFill>
                  <a:srgbClr val="FFFFFF"/>
                </a:solidFill>
                <a:latin typeface="Nunito Sans"/>
                <a:ea typeface="Nunito Sans"/>
                <a:cs typeface="Nunito Sans"/>
                <a:sym typeface="Nunito Sans"/>
              </a:rPr>
              <a:t>81.25</a:t>
            </a: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 name="Shape 96"/>
        <p:cNvGrpSpPr/>
        <p:nvPr/>
      </p:nvGrpSpPr>
      <p:grpSpPr>
        <a:xfrm>
          <a:off x="0" y="0"/>
          <a:ext cx="0" cy="0"/>
          <a:chOff x="0" y="0"/>
          <a:chExt cx="0" cy="0"/>
        </a:xfrm>
      </p:grpSpPr>
      <p:sp>
        <p:nvSpPr>
          <p:cNvPr id="97" name="Shape 97"/>
          <p:cNvSpPr txBox="1"/>
          <p:nvPr>
            <p:ph type="title"/>
          </p:nvPr>
        </p:nvSpPr>
        <p:spPr>
          <a:xfrm>
            <a:off x="234450" y="575500"/>
            <a:ext cx="2046300" cy="3981000"/>
          </a:xfrm>
          <a:prstGeom prst="rect">
            <a:avLst/>
          </a:prstGeom>
        </p:spPr>
        <p:txBody>
          <a:bodyPr anchorCtr="0" anchor="t" bIns="91425" lIns="91425" rIns="91425" wrap="square" tIns="91425">
            <a:noAutofit/>
          </a:bodyPr>
          <a:lstStyle/>
          <a:p>
            <a:pPr lvl="0" rtl="0">
              <a:spcBef>
                <a:spcPts val="0"/>
              </a:spcBef>
              <a:buNone/>
            </a:pPr>
            <a:r>
              <a:rPr lang="en"/>
              <a:t>Overview of the RTCs</a:t>
            </a:r>
          </a:p>
        </p:txBody>
      </p:sp>
      <p:sp>
        <p:nvSpPr>
          <p:cNvPr id="98" name="Shape 98"/>
          <p:cNvSpPr txBox="1"/>
          <p:nvPr>
            <p:ph idx="12" type="sldNum"/>
          </p:nvPr>
        </p:nvSpPr>
        <p:spPr>
          <a:xfrm>
            <a:off x="8556784" y="4749851"/>
            <a:ext cx="548700" cy="393600"/>
          </a:xfrm>
          <a:prstGeom prst="rect">
            <a:avLst/>
          </a:prstGeom>
        </p:spPr>
        <p:txBody>
          <a:bodyPr anchorCtr="0" anchor="ctr" bIns="91425" lIns="91425" rIns="91425" wrap="square" tIns="91425">
            <a:noAutofit/>
          </a:bodyPr>
          <a:lstStyle/>
          <a:p>
            <a:pPr lvl="0" rtl="0">
              <a:spcBef>
                <a:spcPts val="0"/>
              </a:spcBef>
              <a:buNone/>
            </a:pPr>
            <a:fld id="{00000000-1234-1234-1234-123412341234}" type="slidenum">
              <a:rPr lang="en"/>
              <a:t>‹#›</a:t>
            </a:fld>
          </a:p>
        </p:txBody>
      </p:sp>
      <p:sp>
        <p:nvSpPr>
          <p:cNvPr id="99" name="Shape 99"/>
          <p:cNvSpPr txBox="1"/>
          <p:nvPr>
            <p:ph idx="2" type="body"/>
          </p:nvPr>
        </p:nvSpPr>
        <p:spPr>
          <a:xfrm>
            <a:off x="3034100" y="331507"/>
            <a:ext cx="5596200" cy="4049700"/>
          </a:xfrm>
          <a:prstGeom prst="rect">
            <a:avLst/>
          </a:prstGeom>
        </p:spPr>
        <p:txBody>
          <a:bodyPr anchorCtr="0" anchor="t" bIns="91425" lIns="91425" rIns="91425" wrap="square" tIns="91425">
            <a:noAutofit/>
          </a:bodyPr>
          <a:lstStyle/>
          <a:p>
            <a:pPr indent="-330200" lvl="0" marL="457200" rtl="0">
              <a:spcBef>
                <a:spcPts val="0"/>
              </a:spcBef>
              <a:spcAft>
                <a:spcPts val="0"/>
              </a:spcAft>
              <a:buSzPct val="100000"/>
            </a:pPr>
            <a:r>
              <a:rPr lang="en" sz="1600"/>
              <a:t>Regional Test Centers (RTC) are field sites </a:t>
            </a:r>
            <a:r>
              <a:rPr lang="en" sz="1600">
                <a:solidFill>
                  <a:schemeClr val="dk2"/>
                </a:solidFill>
              </a:rPr>
              <a:t>that:</a:t>
            </a:r>
          </a:p>
          <a:p>
            <a:pPr indent="-330200" lvl="1" marL="914400" rtl="0">
              <a:spcBef>
                <a:spcPts val="0"/>
              </a:spcBef>
              <a:spcAft>
                <a:spcPts val="0"/>
              </a:spcAft>
              <a:buSzPct val="100000"/>
            </a:pPr>
            <a:r>
              <a:rPr lang="en" sz="1600">
                <a:solidFill>
                  <a:schemeClr val="dk2"/>
                </a:solidFill>
              </a:rPr>
              <a:t>Test PV products in a variety of climates</a:t>
            </a:r>
          </a:p>
          <a:p>
            <a:pPr indent="-330200" lvl="1" marL="914400" rtl="0">
              <a:spcBef>
                <a:spcPts val="0"/>
              </a:spcBef>
              <a:spcAft>
                <a:spcPts val="0"/>
              </a:spcAft>
              <a:buSzPct val="100000"/>
            </a:pPr>
            <a:r>
              <a:rPr lang="en" sz="1600">
                <a:solidFill>
                  <a:schemeClr val="dk2"/>
                </a:solidFill>
              </a:rPr>
              <a:t>Collect performance and reliability data</a:t>
            </a:r>
          </a:p>
          <a:p>
            <a:pPr indent="-330200" lvl="0" marL="457200" rtl="0">
              <a:spcBef>
                <a:spcPts val="0"/>
              </a:spcBef>
              <a:spcAft>
                <a:spcPts val="0"/>
              </a:spcAft>
              <a:buSzPct val="100000"/>
            </a:pPr>
            <a:r>
              <a:rPr lang="en" sz="1600"/>
              <a:t>Department of Energy (DOE) federally funds</a:t>
            </a:r>
          </a:p>
          <a:p>
            <a:pPr indent="-330200" lvl="0" marL="457200" rtl="0">
              <a:spcBef>
                <a:spcPts val="0"/>
              </a:spcBef>
              <a:spcAft>
                <a:spcPts val="1000"/>
              </a:spcAft>
              <a:buSzPct val="100000"/>
            </a:pPr>
            <a:r>
              <a:rPr lang="en" sz="1600"/>
              <a:t>Sandia National Laboratories provides work</a:t>
            </a:r>
          </a:p>
          <a:p>
            <a:pPr lvl="0" marR="0" rtl="0" algn="l">
              <a:lnSpc>
                <a:spcPct val="115000"/>
              </a:lnSpc>
              <a:spcBef>
                <a:spcPts val="600"/>
              </a:spcBef>
              <a:spcAft>
                <a:spcPts val="1000"/>
              </a:spcAft>
              <a:buNone/>
            </a:pPr>
            <a:r>
              <a:t/>
            </a:r>
            <a:endParaRPr b="1" sz="1600">
              <a:solidFill>
                <a:srgbClr val="F67031"/>
              </a:solidFill>
            </a:endParaRPr>
          </a:p>
        </p:txBody>
      </p:sp>
      <p:pic>
        <p:nvPicPr>
          <p:cNvPr id="100" name="Shape 100"/>
          <p:cNvPicPr preferRelativeResize="0"/>
          <p:nvPr/>
        </p:nvPicPr>
        <p:blipFill>
          <a:blip r:embed="rId3">
            <a:alphaModFix/>
          </a:blip>
          <a:stretch>
            <a:fillRect/>
          </a:stretch>
        </p:blipFill>
        <p:spPr>
          <a:xfrm>
            <a:off x="3517626" y="1517925"/>
            <a:ext cx="4629149" cy="3713149"/>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5" name="Shape 315"/>
        <p:cNvGrpSpPr/>
        <p:nvPr/>
      </p:nvGrpSpPr>
      <p:grpSpPr>
        <a:xfrm>
          <a:off x="0" y="0"/>
          <a:ext cx="0" cy="0"/>
          <a:chOff x="0" y="0"/>
          <a:chExt cx="0" cy="0"/>
        </a:xfrm>
      </p:grpSpPr>
      <p:sp>
        <p:nvSpPr>
          <p:cNvPr id="316" name="Shape 316"/>
          <p:cNvSpPr txBox="1"/>
          <p:nvPr>
            <p:ph idx="12" type="sldNum"/>
          </p:nvPr>
        </p:nvSpPr>
        <p:spPr>
          <a:xfrm>
            <a:off x="8556784" y="4749851"/>
            <a:ext cx="548700" cy="393600"/>
          </a:xfrm>
          <a:prstGeom prst="rect">
            <a:avLst/>
          </a:prstGeom>
        </p:spPr>
        <p:txBody>
          <a:bodyPr anchorCtr="0" anchor="ctr" bIns="91425" lIns="91425" rIns="91425" wrap="square" tIns="91425">
            <a:noAutofit/>
          </a:bodyPr>
          <a:lstStyle/>
          <a:p>
            <a:pPr lvl="0" rtl="0">
              <a:spcBef>
                <a:spcPts val="0"/>
              </a:spcBef>
              <a:buNone/>
            </a:pPr>
            <a:fld id="{00000000-1234-1234-1234-123412341234}" type="slidenum">
              <a:rPr lang="en"/>
              <a:t>‹#›</a:t>
            </a:fld>
          </a:p>
        </p:txBody>
      </p:sp>
      <p:sp>
        <p:nvSpPr>
          <p:cNvPr id="317" name="Shape 317"/>
          <p:cNvSpPr txBox="1"/>
          <p:nvPr>
            <p:ph type="title"/>
          </p:nvPr>
        </p:nvSpPr>
        <p:spPr>
          <a:xfrm>
            <a:off x="234450" y="575500"/>
            <a:ext cx="2046300" cy="3981000"/>
          </a:xfrm>
          <a:prstGeom prst="rect">
            <a:avLst/>
          </a:prstGeom>
        </p:spPr>
        <p:txBody>
          <a:bodyPr anchorCtr="0" anchor="t" bIns="91425" lIns="91425" rIns="91425" wrap="square" tIns="91425">
            <a:noAutofit/>
          </a:bodyPr>
          <a:lstStyle/>
          <a:p>
            <a:pPr lvl="0" rtl="0">
              <a:spcBef>
                <a:spcPts val="0"/>
              </a:spcBef>
              <a:buNone/>
            </a:pPr>
            <a:r>
              <a:rPr lang="en"/>
              <a:t>Google Analytics Results</a:t>
            </a:r>
          </a:p>
        </p:txBody>
      </p:sp>
      <p:pic>
        <p:nvPicPr>
          <p:cNvPr id="318" name="Shape 318"/>
          <p:cNvPicPr preferRelativeResize="0"/>
          <p:nvPr/>
        </p:nvPicPr>
        <p:blipFill rotWithShape="1">
          <a:blip r:embed="rId3">
            <a:alphaModFix/>
          </a:blip>
          <a:srcRect b="0" l="0" r="0" t="23195"/>
          <a:stretch/>
        </p:blipFill>
        <p:spPr>
          <a:xfrm>
            <a:off x="2960575" y="200225"/>
            <a:ext cx="5799649" cy="3103376"/>
          </a:xfrm>
          <a:prstGeom prst="rect">
            <a:avLst/>
          </a:prstGeom>
          <a:noFill/>
          <a:ln>
            <a:noFill/>
          </a:ln>
        </p:spPr>
      </p:pic>
      <p:sp>
        <p:nvSpPr>
          <p:cNvPr id="319" name="Shape 319"/>
          <p:cNvSpPr txBox="1"/>
          <p:nvPr>
            <p:ph idx="4294967295" type="body"/>
          </p:nvPr>
        </p:nvSpPr>
        <p:spPr>
          <a:xfrm>
            <a:off x="2960575" y="3303597"/>
            <a:ext cx="5596200" cy="1864800"/>
          </a:xfrm>
          <a:prstGeom prst="rect">
            <a:avLst/>
          </a:prstGeom>
        </p:spPr>
        <p:txBody>
          <a:bodyPr anchorCtr="0" anchor="t" bIns="91425" lIns="91425" rIns="91425" wrap="square" tIns="91425">
            <a:noAutofit/>
          </a:bodyPr>
          <a:lstStyle/>
          <a:p>
            <a:pPr indent="-317500" lvl="0" marL="457200" rtl="0">
              <a:spcBef>
                <a:spcPts val="0"/>
              </a:spcBef>
              <a:spcAft>
                <a:spcPts val="0"/>
              </a:spcAft>
              <a:buClr>
                <a:schemeClr val="dk2"/>
              </a:buClr>
              <a:buSzPct val="100000"/>
            </a:pPr>
            <a:r>
              <a:rPr lang="en">
                <a:solidFill>
                  <a:schemeClr val="dk2"/>
                </a:solidFill>
              </a:rPr>
              <a:t>Dates of October 1, 2017 through November 9, 2017</a:t>
            </a:r>
          </a:p>
          <a:p>
            <a:pPr indent="-317500" lvl="0" marL="457200" rtl="0">
              <a:spcBef>
                <a:spcPts val="0"/>
              </a:spcBef>
              <a:spcAft>
                <a:spcPts val="0"/>
              </a:spcAft>
              <a:buClr>
                <a:schemeClr val="dk2"/>
              </a:buClr>
              <a:buSzPct val="100000"/>
            </a:pPr>
            <a:r>
              <a:rPr lang="en">
                <a:solidFill>
                  <a:schemeClr val="dk2"/>
                </a:solidFill>
              </a:rPr>
              <a:t>No sessions or users were excluded</a:t>
            </a:r>
          </a:p>
          <a:p>
            <a:pPr indent="-317500" lvl="0" marL="457200" rtl="0">
              <a:spcBef>
                <a:spcPts val="0"/>
              </a:spcBef>
              <a:spcAft>
                <a:spcPts val="0"/>
              </a:spcAft>
              <a:buClr>
                <a:schemeClr val="dk2"/>
              </a:buClr>
              <a:buSzPct val="100000"/>
            </a:pPr>
            <a:r>
              <a:rPr lang="en">
                <a:solidFill>
                  <a:schemeClr val="dk2"/>
                </a:solidFill>
              </a:rPr>
              <a:t>Number of unique users/sessions greater than expected </a:t>
            </a:r>
          </a:p>
          <a:p>
            <a:pPr indent="-317500" lvl="0" marL="457200" rtl="0">
              <a:spcBef>
                <a:spcPts val="0"/>
              </a:spcBef>
              <a:buClr>
                <a:schemeClr val="dk2"/>
              </a:buClr>
              <a:buSzPct val="100000"/>
            </a:pPr>
            <a:r>
              <a:rPr lang="en">
                <a:solidFill>
                  <a:schemeClr val="dk2"/>
                </a:solidFill>
              </a:rPr>
              <a:t>Users must have returned after the usability test was over</a:t>
            </a: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3" name="Shape 323"/>
        <p:cNvGrpSpPr/>
        <p:nvPr/>
      </p:nvGrpSpPr>
      <p:grpSpPr>
        <a:xfrm>
          <a:off x="0" y="0"/>
          <a:ext cx="0" cy="0"/>
          <a:chOff x="0" y="0"/>
          <a:chExt cx="0" cy="0"/>
        </a:xfrm>
      </p:grpSpPr>
      <p:sp>
        <p:nvSpPr>
          <p:cNvPr id="324" name="Shape 324"/>
          <p:cNvSpPr txBox="1"/>
          <p:nvPr>
            <p:ph type="title"/>
          </p:nvPr>
        </p:nvSpPr>
        <p:spPr>
          <a:xfrm>
            <a:off x="234450" y="575500"/>
            <a:ext cx="2046300" cy="3981000"/>
          </a:xfrm>
          <a:prstGeom prst="rect">
            <a:avLst/>
          </a:prstGeom>
        </p:spPr>
        <p:txBody>
          <a:bodyPr anchorCtr="0" anchor="t" bIns="91425" lIns="91425" rIns="91425" wrap="square" tIns="91425">
            <a:noAutofit/>
          </a:bodyPr>
          <a:lstStyle/>
          <a:p>
            <a:pPr lvl="0" rtl="0">
              <a:spcBef>
                <a:spcPts val="0"/>
              </a:spcBef>
              <a:buNone/>
            </a:pPr>
            <a:r>
              <a:rPr lang="en"/>
              <a:t>Reflections &amp; Lessons Learned</a:t>
            </a:r>
          </a:p>
        </p:txBody>
      </p:sp>
      <p:sp>
        <p:nvSpPr>
          <p:cNvPr id="325" name="Shape 325"/>
          <p:cNvSpPr txBox="1"/>
          <p:nvPr>
            <p:ph idx="12" type="sldNum"/>
          </p:nvPr>
        </p:nvSpPr>
        <p:spPr>
          <a:xfrm>
            <a:off x="8556784" y="4749851"/>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
        <p:nvSpPr>
          <p:cNvPr id="326" name="Shape 326"/>
          <p:cNvSpPr txBox="1"/>
          <p:nvPr>
            <p:ph idx="2" type="body"/>
          </p:nvPr>
        </p:nvSpPr>
        <p:spPr>
          <a:xfrm>
            <a:off x="3053075" y="575500"/>
            <a:ext cx="5596200" cy="3981000"/>
          </a:xfrm>
          <a:prstGeom prst="rect">
            <a:avLst/>
          </a:prstGeom>
        </p:spPr>
        <p:txBody>
          <a:bodyPr anchorCtr="0" anchor="t" bIns="91425" lIns="91425" rIns="91425" wrap="square" tIns="91425">
            <a:noAutofit/>
          </a:bodyPr>
          <a:lstStyle/>
          <a:p>
            <a:pPr indent="-317500" lvl="0" marL="457200" rtl="0">
              <a:spcBef>
                <a:spcPts val="0"/>
              </a:spcBef>
              <a:spcAft>
                <a:spcPts val="1000"/>
              </a:spcAft>
              <a:buClr>
                <a:schemeClr val="dk2"/>
              </a:buClr>
              <a:buSzPct val="100000"/>
            </a:pPr>
            <a:r>
              <a:rPr lang="en">
                <a:solidFill>
                  <a:schemeClr val="dk2"/>
                </a:solidFill>
              </a:rPr>
              <a:t>Would have liked to have significantly more users to test</a:t>
            </a:r>
          </a:p>
          <a:p>
            <a:pPr indent="-317500" lvl="0" marL="457200" rtl="0">
              <a:spcBef>
                <a:spcPts val="0"/>
              </a:spcBef>
              <a:spcAft>
                <a:spcPts val="1000"/>
              </a:spcAft>
              <a:buClr>
                <a:schemeClr val="dk2"/>
              </a:buClr>
              <a:buSzPct val="100000"/>
            </a:pPr>
            <a:r>
              <a:rPr lang="en">
                <a:solidFill>
                  <a:schemeClr val="dk2"/>
                </a:solidFill>
              </a:rPr>
              <a:t>Next time, will plan usability testing far in advance</a:t>
            </a:r>
          </a:p>
          <a:p>
            <a:pPr indent="-317500" lvl="0" marL="457200" rtl="0">
              <a:spcBef>
                <a:spcPts val="0"/>
              </a:spcBef>
              <a:spcAft>
                <a:spcPts val="1000"/>
              </a:spcAft>
              <a:buClr>
                <a:schemeClr val="dk2"/>
              </a:buClr>
              <a:buSzPct val="100000"/>
            </a:pPr>
            <a:r>
              <a:rPr lang="en">
                <a:solidFill>
                  <a:schemeClr val="dk2"/>
                </a:solidFill>
              </a:rPr>
              <a:t>Make a usability testing task during each sprint during each sprint for ongoing iterations</a:t>
            </a:r>
          </a:p>
          <a:p>
            <a:pPr indent="-317500" lvl="0" marL="457200" rtl="0">
              <a:spcBef>
                <a:spcPts val="0"/>
              </a:spcBef>
              <a:spcAft>
                <a:spcPts val="1000"/>
              </a:spcAft>
              <a:buClr>
                <a:schemeClr val="dk2"/>
              </a:buClr>
              <a:buSzPct val="100000"/>
            </a:pPr>
            <a:r>
              <a:rPr lang="en">
                <a:solidFill>
                  <a:schemeClr val="dk2"/>
                </a:solidFill>
              </a:rPr>
              <a:t>Add other types of testing (timed task completion, eye tracking/heatmap, and overall cognitive load) </a:t>
            </a:r>
          </a:p>
          <a:p>
            <a:pPr indent="-317500" lvl="0" marL="457200" rtl="0">
              <a:spcBef>
                <a:spcPts val="0"/>
              </a:spcBef>
              <a:spcAft>
                <a:spcPts val="1000"/>
              </a:spcAft>
              <a:buClr>
                <a:schemeClr val="dk2"/>
              </a:buClr>
              <a:buSzPct val="100000"/>
            </a:pPr>
            <a:r>
              <a:rPr lang="en">
                <a:solidFill>
                  <a:schemeClr val="dk2"/>
                </a:solidFill>
              </a:rPr>
              <a:t>Add another proctor for the testing to run the test so I can focus on feedback and note taking</a:t>
            </a:r>
          </a:p>
          <a:p>
            <a:pPr indent="-317500" lvl="0" marL="457200" rtl="0">
              <a:spcBef>
                <a:spcPts val="0"/>
              </a:spcBef>
              <a:spcAft>
                <a:spcPts val="1000"/>
              </a:spcAft>
              <a:buClr>
                <a:schemeClr val="dk2"/>
              </a:buClr>
              <a:buSzPct val="100000"/>
            </a:pPr>
            <a:r>
              <a:rPr lang="en">
                <a:solidFill>
                  <a:schemeClr val="dk2"/>
                </a:solidFill>
              </a:rPr>
              <a:t>Rely less on SUS, use only as a baseline between iterations</a:t>
            </a:r>
          </a:p>
          <a:p>
            <a:pPr indent="-317500" lvl="0" marL="457200" rtl="0">
              <a:spcBef>
                <a:spcPts val="0"/>
              </a:spcBef>
              <a:spcAft>
                <a:spcPts val="1000"/>
              </a:spcAft>
              <a:buClr>
                <a:schemeClr val="dk2"/>
              </a:buClr>
              <a:buSzPct val="100000"/>
            </a:pPr>
            <a:r>
              <a:rPr lang="en">
                <a:solidFill>
                  <a:schemeClr val="dk2"/>
                </a:solidFill>
              </a:rPr>
              <a:t>Continue to incorporate analytics data where applicable </a:t>
            </a: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 name="Shape 104"/>
        <p:cNvGrpSpPr/>
        <p:nvPr/>
      </p:nvGrpSpPr>
      <p:grpSpPr>
        <a:xfrm>
          <a:off x="0" y="0"/>
          <a:ext cx="0" cy="0"/>
          <a:chOff x="0" y="0"/>
          <a:chExt cx="0" cy="0"/>
        </a:xfrm>
      </p:grpSpPr>
      <p:sp>
        <p:nvSpPr>
          <p:cNvPr id="105" name="Shape 105"/>
          <p:cNvSpPr txBox="1"/>
          <p:nvPr>
            <p:ph type="title"/>
          </p:nvPr>
        </p:nvSpPr>
        <p:spPr>
          <a:xfrm>
            <a:off x="234450" y="575500"/>
            <a:ext cx="2046300" cy="3981000"/>
          </a:xfrm>
          <a:prstGeom prst="rect">
            <a:avLst/>
          </a:prstGeom>
        </p:spPr>
        <p:txBody>
          <a:bodyPr anchorCtr="0" anchor="t" bIns="91425" lIns="91425" rIns="91425" wrap="square" tIns="91425">
            <a:noAutofit/>
          </a:bodyPr>
          <a:lstStyle/>
          <a:p>
            <a:pPr lvl="0">
              <a:spcBef>
                <a:spcPts val="0"/>
              </a:spcBef>
              <a:buNone/>
            </a:pPr>
            <a:r>
              <a:rPr lang="en"/>
              <a:t>Overview of the RTCs</a:t>
            </a:r>
          </a:p>
        </p:txBody>
      </p:sp>
      <p:sp>
        <p:nvSpPr>
          <p:cNvPr id="106" name="Shape 106"/>
          <p:cNvSpPr txBox="1"/>
          <p:nvPr>
            <p:ph idx="12" type="sldNum"/>
          </p:nvPr>
        </p:nvSpPr>
        <p:spPr>
          <a:xfrm>
            <a:off x="8556784" y="4749851"/>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
        <p:nvSpPr>
          <p:cNvPr id="107" name="Shape 107"/>
          <p:cNvSpPr txBox="1"/>
          <p:nvPr>
            <p:ph idx="2" type="body"/>
          </p:nvPr>
        </p:nvSpPr>
        <p:spPr>
          <a:xfrm>
            <a:off x="3034100" y="506707"/>
            <a:ext cx="5596200" cy="4049700"/>
          </a:xfrm>
          <a:prstGeom prst="rect">
            <a:avLst/>
          </a:prstGeom>
        </p:spPr>
        <p:txBody>
          <a:bodyPr anchorCtr="0" anchor="t" bIns="91425" lIns="91425" rIns="91425" wrap="square" tIns="91425">
            <a:noAutofit/>
          </a:bodyPr>
          <a:lstStyle/>
          <a:p>
            <a:pPr indent="-342900" lvl="0" marL="457200" rtl="0">
              <a:spcBef>
                <a:spcPts val="0"/>
              </a:spcBef>
              <a:spcAft>
                <a:spcPts val="0"/>
              </a:spcAft>
              <a:buSzPct val="100000"/>
            </a:pPr>
            <a:r>
              <a:rPr lang="en" sz="1800"/>
              <a:t>Data is collected and must be public (with the exception of proprietary data)</a:t>
            </a:r>
          </a:p>
          <a:p>
            <a:pPr indent="-342900" lvl="0" marL="457200" rtl="0">
              <a:spcBef>
                <a:spcPts val="0"/>
              </a:spcBef>
              <a:spcAft>
                <a:spcPts val="0"/>
              </a:spcAft>
              <a:buSzPct val="100000"/>
            </a:pPr>
            <a:r>
              <a:rPr lang="en" sz="1800"/>
              <a:t>Purpose of project: </a:t>
            </a:r>
          </a:p>
          <a:p>
            <a:pPr indent="-342900" lvl="1" marL="914400" rtl="0">
              <a:spcBef>
                <a:spcPts val="0"/>
              </a:spcBef>
              <a:spcAft>
                <a:spcPts val="0"/>
              </a:spcAft>
              <a:buSzPct val="100000"/>
            </a:pPr>
            <a:r>
              <a:rPr lang="en" sz="1800"/>
              <a:t>1) engage with external industry partners to allow for a more self-sustaining business model</a:t>
            </a:r>
          </a:p>
          <a:p>
            <a:pPr indent="-342900" lvl="1" marL="914400" rtl="0">
              <a:spcBef>
                <a:spcPts val="0"/>
              </a:spcBef>
              <a:spcAft>
                <a:spcPts val="1000"/>
              </a:spcAft>
              <a:buSzPct val="100000"/>
            </a:pPr>
            <a:r>
              <a:rPr lang="en" sz="1800"/>
              <a:t>2) validate the necessity and value in the research</a:t>
            </a: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 name="Shape 111"/>
        <p:cNvGrpSpPr/>
        <p:nvPr/>
      </p:nvGrpSpPr>
      <p:grpSpPr>
        <a:xfrm>
          <a:off x="0" y="0"/>
          <a:ext cx="0" cy="0"/>
          <a:chOff x="0" y="0"/>
          <a:chExt cx="0" cy="0"/>
        </a:xfrm>
      </p:grpSpPr>
      <p:sp>
        <p:nvSpPr>
          <p:cNvPr id="112" name="Shape 112"/>
          <p:cNvSpPr txBox="1"/>
          <p:nvPr>
            <p:ph type="title"/>
          </p:nvPr>
        </p:nvSpPr>
        <p:spPr>
          <a:xfrm>
            <a:off x="234450" y="575500"/>
            <a:ext cx="2046300" cy="3981000"/>
          </a:xfrm>
          <a:prstGeom prst="rect">
            <a:avLst/>
          </a:prstGeom>
        </p:spPr>
        <p:txBody>
          <a:bodyPr anchorCtr="0" anchor="t" bIns="91425" lIns="91425" rIns="91425" wrap="square" tIns="91425">
            <a:noAutofit/>
          </a:bodyPr>
          <a:lstStyle/>
          <a:p>
            <a:pPr lvl="0">
              <a:spcBef>
                <a:spcPts val="0"/>
              </a:spcBef>
              <a:buNone/>
            </a:pPr>
            <a:r>
              <a:rPr lang="en"/>
              <a:t>Design Problem</a:t>
            </a:r>
          </a:p>
        </p:txBody>
      </p:sp>
      <p:sp>
        <p:nvSpPr>
          <p:cNvPr id="113" name="Shape 113"/>
          <p:cNvSpPr txBox="1"/>
          <p:nvPr>
            <p:ph idx="1" type="body"/>
          </p:nvPr>
        </p:nvSpPr>
        <p:spPr>
          <a:xfrm>
            <a:off x="3090625" y="575500"/>
            <a:ext cx="5596200" cy="2765100"/>
          </a:xfrm>
          <a:prstGeom prst="rect">
            <a:avLst/>
          </a:prstGeom>
        </p:spPr>
        <p:txBody>
          <a:bodyPr anchorCtr="0" anchor="t" bIns="91425" lIns="91425" rIns="91425" wrap="square" tIns="91425">
            <a:noAutofit/>
          </a:bodyPr>
          <a:lstStyle/>
          <a:p>
            <a:pPr indent="-342900" lvl="0" marL="457200" rtl="0">
              <a:spcBef>
                <a:spcPts val="0"/>
              </a:spcBef>
              <a:spcAft>
                <a:spcPts val="1000"/>
              </a:spcAft>
              <a:buSzPct val="100000"/>
            </a:pPr>
            <a:r>
              <a:rPr lang="en" sz="1800">
                <a:solidFill>
                  <a:schemeClr val="dk2"/>
                </a:solidFill>
              </a:rPr>
              <a:t>Non-proprietary data should be publically available - no current way to access this data</a:t>
            </a:r>
          </a:p>
          <a:p>
            <a:pPr indent="-342900" lvl="0" marL="457200" rtl="0">
              <a:spcBef>
                <a:spcPts val="0"/>
              </a:spcBef>
              <a:spcAft>
                <a:spcPts val="1000"/>
              </a:spcAft>
              <a:buSzPct val="100000"/>
            </a:pPr>
            <a:r>
              <a:rPr lang="en" sz="1800">
                <a:solidFill>
                  <a:schemeClr val="dk2"/>
                </a:solidFill>
              </a:rPr>
              <a:t>RTC sites are continually gathering a backlog of data with no path forward to disseminate</a:t>
            </a:r>
          </a:p>
        </p:txBody>
      </p:sp>
      <p:sp>
        <p:nvSpPr>
          <p:cNvPr id="114" name="Shape 114"/>
          <p:cNvSpPr txBox="1"/>
          <p:nvPr>
            <p:ph idx="12" type="sldNum"/>
          </p:nvPr>
        </p:nvSpPr>
        <p:spPr>
          <a:xfrm>
            <a:off x="8556784" y="4749851"/>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
        <p:nvSpPr>
          <p:cNvPr id="115" name="Shape 115"/>
          <p:cNvSpPr/>
          <p:nvPr/>
        </p:nvSpPr>
        <p:spPr>
          <a:xfrm>
            <a:off x="5031488" y="3016175"/>
            <a:ext cx="1660800" cy="1660800"/>
          </a:xfrm>
          <a:prstGeom prst="ellipse">
            <a:avLst/>
          </a:prstGeom>
          <a:solidFill>
            <a:srgbClr val="F67031"/>
          </a:solidFill>
          <a:ln>
            <a:noFill/>
          </a:ln>
        </p:spPr>
        <p:txBody>
          <a:bodyPr anchorCtr="0" anchor="ctr" bIns="91425" lIns="91425" rIns="91425" wrap="square" tIns="91425">
            <a:noAutofit/>
          </a:bodyPr>
          <a:lstStyle/>
          <a:p>
            <a:pPr lvl="0" algn="ctr">
              <a:spcBef>
                <a:spcPts val="0"/>
              </a:spcBef>
              <a:buNone/>
            </a:pPr>
            <a:r>
              <a:rPr b="1" lang="en" sz="1200">
                <a:solidFill>
                  <a:srgbClr val="FFFFFF"/>
                </a:solidFill>
                <a:latin typeface="Nunito Sans"/>
                <a:ea typeface="Nunito Sans"/>
                <a:cs typeface="Nunito Sans"/>
                <a:sym typeface="Nunito Sans"/>
              </a:rPr>
              <a:t>Data Repository</a:t>
            </a:r>
          </a:p>
        </p:txBody>
      </p:sp>
      <p:sp>
        <p:nvSpPr>
          <p:cNvPr id="116" name="Shape 116"/>
          <p:cNvSpPr/>
          <p:nvPr/>
        </p:nvSpPr>
        <p:spPr>
          <a:xfrm>
            <a:off x="6895975" y="3016175"/>
            <a:ext cx="1660800" cy="1660800"/>
          </a:xfrm>
          <a:prstGeom prst="ellipse">
            <a:avLst/>
          </a:prstGeom>
          <a:solidFill>
            <a:srgbClr val="ED0036"/>
          </a:solidFill>
          <a:ln>
            <a:noFill/>
          </a:ln>
        </p:spPr>
        <p:txBody>
          <a:bodyPr anchorCtr="0" anchor="ctr" bIns="91425" lIns="91425" rIns="91425" wrap="square" tIns="91425">
            <a:noAutofit/>
          </a:bodyPr>
          <a:lstStyle/>
          <a:p>
            <a:pPr lvl="0" algn="ctr">
              <a:spcBef>
                <a:spcPts val="0"/>
              </a:spcBef>
              <a:buNone/>
            </a:pPr>
            <a:r>
              <a:rPr b="1" lang="en" sz="1200">
                <a:solidFill>
                  <a:srgbClr val="FFFFFF"/>
                </a:solidFill>
                <a:latin typeface="Nunito Sans"/>
                <a:ea typeface="Nunito Sans"/>
                <a:cs typeface="Nunito Sans"/>
                <a:sym typeface="Nunito Sans"/>
              </a:rPr>
              <a:t>Public Accessibility</a:t>
            </a:r>
          </a:p>
        </p:txBody>
      </p:sp>
      <p:sp>
        <p:nvSpPr>
          <p:cNvPr id="117" name="Shape 117"/>
          <p:cNvSpPr/>
          <p:nvPr/>
        </p:nvSpPr>
        <p:spPr>
          <a:xfrm>
            <a:off x="3167000" y="3016175"/>
            <a:ext cx="1660800" cy="1660800"/>
          </a:xfrm>
          <a:prstGeom prst="ellipse">
            <a:avLst/>
          </a:prstGeom>
          <a:solidFill>
            <a:srgbClr val="FFA400"/>
          </a:solidFill>
          <a:ln>
            <a:noFill/>
          </a:ln>
        </p:spPr>
        <p:txBody>
          <a:bodyPr anchorCtr="0" anchor="ctr" bIns="91425" lIns="91425" rIns="91425" wrap="square" tIns="91425">
            <a:noAutofit/>
          </a:bodyPr>
          <a:lstStyle/>
          <a:p>
            <a:pPr lvl="0" algn="ctr">
              <a:spcBef>
                <a:spcPts val="0"/>
              </a:spcBef>
              <a:buNone/>
            </a:pPr>
            <a:r>
              <a:rPr b="1" lang="en" sz="1200">
                <a:solidFill>
                  <a:srgbClr val="FFFFFF"/>
                </a:solidFill>
                <a:latin typeface="Nunito Sans"/>
                <a:ea typeface="Nunito Sans"/>
                <a:cs typeface="Nunito Sans"/>
                <a:sym typeface="Nunito Sans"/>
              </a:rPr>
              <a:t>Data Collection</a:t>
            </a:r>
          </a:p>
        </p:txBody>
      </p:sp>
      <p:cxnSp>
        <p:nvCxnSpPr>
          <p:cNvPr id="118" name="Shape 118"/>
          <p:cNvCxnSpPr/>
          <p:nvPr/>
        </p:nvCxnSpPr>
        <p:spPr>
          <a:xfrm>
            <a:off x="4473377" y="3856125"/>
            <a:ext cx="909900" cy="0"/>
          </a:xfrm>
          <a:prstGeom prst="straightConnector1">
            <a:avLst/>
          </a:prstGeom>
          <a:noFill/>
          <a:ln cap="flat" cmpd="sng" w="19050">
            <a:solidFill>
              <a:srgbClr val="FFFFFF"/>
            </a:solidFill>
            <a:prstDash val="solid"/>
            <a:round/>
            <a:headEnd len="med" w="med" type="oval"/>
            <a:tailEnd len="med" w="med" type="triangle"/>
          </a:ln>
        </p:spPr>
      </p:cxnSp>
      <p:cxnSp>
        <p:nvCxnSpPr>
          <p:cNvPr id="119" name="Shape 119"/>
          <p:cNvCxnSpPr/>
          <p:nvPr/>
        </p:nvCxnSpPr>
        <p:spPr>
          <a:xfrm>
            <a:off x="6292952" y="3856125"/>
            <a:ext cx="909900" cy="0"/>
          </a:xfrm>
          <a:prstGeom prst="straightConnector1">
            <a:avLst/>
          </a:prstGeom>
          <a:noFill/>
          <a:ln cap="flat" cmpd="sng" w="19050">
            <a:solidFill>
              <a:srgbClr val="FFFFFF"/>
            </a:solidFill>
            <a:prstDash val="solid"/>
            <a:round/>
            <a:headEnd len="med" w="med" type="oval"/>
            <a:tailEnd len="med" w="med" type="triangle"/>
          </a:ln>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3" name="Shape 123"/>
        <p:cNvGrpSpPr/>
        <p:nvPr/>
      </p:nvGrpSpPr>
      <p:grpSpPr>
        <a:xfrm>
          <a:off x="0" y="0"/>
          <a:ext cx="0" cy="0"/>
          <a:chOff x="0" y="0"/>
          <a:chExt cx="0" cy="0"/>
        </a:xfrm>
      </p:grpSpPr>
      <p:sp>
        <p:nvSpPr>
          <p:cNvPr id="124" name="Shape 124"/>
          <p:cNvSpPr txBox="1"/>
          <p:nvPr>
            <p:ph type="title"/>
          </p:nvPr>
        </p:nvSpPr>
        <p:spPr>
          <a:xfrm>
            <a:off x="234450" y="575500"/>
            <a:ext cx="2046300" cy="3981000"/>
          </a:xfrm>
          <a:prstGeom prst="rect">
            <a:avLst/>
          </a:prstGeom>
        </p:spPr>
        <p:txBody>
          <a:bodyPr anchorCtr="0" anchor="t" bIns="91425" lIns="91425" rIns="91425" wrap="square" tIns="91425">
            <a:noAutofit/>
          </a:bodyPr>
          <a:lstStyle/>
          <a:p>
            <a:pPr lvl="0">
              <a:spcBef>
                <a:spcPts val="0"/>
              </a:spcBef>
              <a:buNone/>
            </a:pPr>
            <a:r>
              <a:rPr lang="en"/>
              <a:t>Target Users</a:t>
            </a:r>
          </a:p>
        </p:txBody>
      </p:sp>
      <p:sp>
        <p:nvSpPr>
          <p:cNvPr id="125" name="Shape 125"/>
          <p:cNvSpPr txBox="1"/>
          <p:nvPr>
            <p:ph idx="2" type="body"/>
          </p:nvPr>
        </p:nvSpPr>
        <p:spPr>
          <a:xfrm>
            <a:off x="2558525" y="1689100"/>
            <a:ext cx="3014400" cy="2867400"/>
          </a:xfrm>
          <a:prstGeom prst="rect">
            <a:avLst/>
          </a:prstGeom>
        </p:spPr>
        <p:txBody>
          <a:bodyPr anchorCtr="0" anchor="t" bIns="91425" lIns="91425" rIns="91425" wrap="square" tIns="91425">
            <a:noAutofit/>
          </a:bodyPr>
          <a:lstStyle/>
          <a:p>
            <a:pPr lvl="0" algn="ctr">
              <a:spcBef>
                <a:spcPts val="0"/>
              </a:spcBef>
              <a:buClr>
                <a:schemeClr val="dk1"/>
              </a:buClr>
              <a:buSzPct val="78571"/>
              <a:buFont typeface="Arial"/>
              <a:buNone/>
            </a:pPr>
            <a:r>
              <a:rPr b="1" lang="en" sz="1400"/>
              <a:t>Researchers</a:t>
            </a:r>
          </a:p>
          <a:p>
            <a:pPr indent="-317500" lvl="0" marL="457200" rtl="0">
              <a:spcBef>
                <a:spcPts val="0"/>
              </a:spcBef>
              <a:spcAft>
                <a:spcPts val="0"/>
              </a:spcAft>
              <a:buClr>
                <a:schemeClr val="dk2"/>
              </a:buClr>
              <a:buSzPct val="100000"/>
            </a:pPr>
            <a:r>
              <a:rPr lang="en" sz="1400">
                <a:solidFill>
                  <a:schemeClr val="dk2"/>
                </a:solidFill>
              </a:rPr>
              <a:t>Highly scientific &amp; technical</a:t>
            </a:r>
          </a:p>
          <a:p>
            <a:pPr indent="-317500" lvl="0" marL="457200" rtl="0">
              <a:spcBef>
                <a:spcPts val="0"/>
              </a:spcBef>
              <a:spcAft>
                <a:spcPts val="0"/>
              </a:spcAft>
              <a:buClr>
                <a:schemeClr val="dk2"/>
              </a:buClr>
              <a:buSzPct val="100000"/>
            </a:pPr>
            <a:r>
              <a:rPr lang="en" sz="1400">
                <a:solidFill>
                  <a:schemeClr val="dk2"/>
                </a:solidFill>
              </a:rPr>
              <a:t>Most have a Ph.D. in their field </a:t>
            </a:r>
          </a:p>
          <a:p>
            <a:pPr indent="-317500" lvl="0" marL="457200" rtl="0">
              <a:spcBef>
                <a:spcPts val="0"/>
              </a:spcBef>
              <a:spcAft>
                <a:spcPts val="0"/>
              </a:spcAft>
              <a:buClr>
                <a:schemeClr val="dk2"/>
              </a:buClr>
              <a:buSzPct val="100000"/>
            </a:pPr>
            <a:r>
              <a:rPr lang="en" sz="1400">
                <a:solidFill>
                  <a:schemeClr val="dk2"/>
                </a:solidFill>
              </a:rPr>
              <a:t>Very familiar with meaning of data collected by the photovoltaic systems </a:t>
            </a:r>
          </a:p>
          <a:p>
            <a:pPr indent="-317500" lvl="0" marL="457200" rtl="0">
              <a:spcBef>
                <a:spcPts val="0"/>
              </a:spcBef>
              <a:spcAft>
                <a:spcPts val="0"/>
              </a:spcAft>
              <a:buClr>
                <a:schemeClr val="dk2"/>
              </a:buClr>
              <a:buSzPct val="100000"/>
            </a:pPr>
            <a:r>
              <a:rPr lang="en" sz="1400">
                <a:solidFill>
                  <a:schemeClr val="dk2"/>
                </a:solidFill>
              </a:rPr>
              <a:t>Have ideas about displaying data</a:t>
            </a:r>
          </a:p>
          <a:p>
            <a:pPr indent="-317500" lvl="0" marL="457200" rtl="0">
              <a:spcBef>
                <a:spcPts val="0"/>
              </a:spcBef>
              <a:spcAft>
                <a:spcPts val="0"/>
              </a:spcAft>
              <a:buClr>
                <a:schemeClr val="dk2"/>
              </a:buClr>
              <a:buSzPct val="100000"/>
            </a:pPr>
            <a:r>
              <a:rPr lang="en" sz="1400">
                <a:solidFill>
                  <a:schemeClr val="dk2"/>
                </a:solidFill>
              </a:rPr>
              <a:t>Have ideas on what type of visualizations will be valuable</a:t>
            </a:r>
          </a:p>
          <a:p>
            <a:pPr indent="-317500" lvl="0" marL="457200" rtl="0">
              <a:spcBef>
                <a:spcPts val="0"/>
              </a:spcBef>
              <a:buClr>
                <a:schemeClr val="dk2"/>
              </a:buClr>
              <a:buSzPct val="100000"/>
            </a:pPr>
            <a:r>
              <a:rPr lang="en" sz="1400">
                <a:solidFill>
                  <a:schemeClr val="dk2"/>
                </a:solidFill>
              </a:rPr>
              <a:t>Basic computing skills</a:t>
            </a:r>
          </a:p>
          <a:p>
            <a:pPr lvl="0">
              <a:spcBef>
                <a:spcPts val="0"/>
              </a:spcBef>
              <a:buNone/>
            </a:pPr>
            <a:r>
              <a:t/>
            </a:r>
            <a:endParaRPr/>
          </a:p>
        </p:txBody>
      </p:sp>
      <p:sp>
        <p:nvSpPr>
          <p:cNvPr id="126" name="Shape 126"/>
          <p:cNvSpPr txBox="1"/>
          <p:nvPr>
            <p:ph idx="12" type="sldNum"/>
          </p:nvPr>
        </p:nvSpPr>
        <p:spPr>
          <a:xfrm>
            <a:off x="8556784" y="4749851"/>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
        <p:nvSpPr>
          <p:cNvPr id="127" name="Shape 127"/>
          <p:cNvSpPr/>
          <p:nvPr/>
        </p:nvSpPr>
        <p:spPr>
          <a:xfrm rot="729144">
            <a:off x="3378384" y="602655"/>
            <a:ext cx="916334" cy="857729"/>
          </a:xfrm>
          <a:prstGeom prst="wedgeEllipseCallout">
            <a:avLst>
              <a:gd fmla="val -20833" name="adj1"/>
              <a:gd fmla="val 62500" name="adj2"/>
            </a:avLst>
          </a:prstGeom>
          <a:solidFill>
            <a:srgbClr val="F67031"/>
          </a:solidFill>
          <a:ln>
            <a:noFill/>
          </a:ln>
        </p:spPr>
        <p:txBody>
          <a:bodyPr anchorCtr="0" anchor="ctr" bIns="91425" lIns="91425" rIns="91425" wrap="square" tIns="91425">
            <a:noAutofit/>
          </a:bodyPr>
          <a:lstStyle/>
          <a:p>
            <a:pPr lvl="0">
              <a:spcBef>
                <a:spcPts val="0"/>
              </a:spcBef>
              <a:buNone/>
            </a:pPr>
            <a:r>
              <a:t/>
            </a:r>
            <a:endParaRPr>
              <a:solidFill>
                <a:srgbClr val="00BCD4"/>
              </a:solidFill>
            </a:endParaRPr>
          </a:p>
        </p:txBody>
      </p:sp>
      <p:sp>
        <p:nvSpPr>
          <p:cNvPr id="128" name="Shape 128"/>
          <p:cNvSpPr/>
          <p:nvPr/>
        </p:nvSpPr>
        <p:spPr>
          <a:xfrm flipH="1" rot="-773137">
            <a:off x="3797917" y="373751"/>
            <a:ext cx="992801" cy="929054"/>
          </a:xfrm>
          <a:prstGeom prst="wedgeEllipseCallout">
            <a:avLst>
              <a:gd fmla="val -20833" name="adj1"/>
              <a:gd fmla="val 62500" name="adj2"/>
            </a:avLst>
          </a:prstGeom>
          <a:solidFill>
            <a:srgbClr val="ED0036">
              <a:alpha val="71540"/>
            </a:srgbClr>
          </a:solidFill>
          <a:ln>
            <a:noFill/>
          </a:ln>
        </p:spPr>
        <p:txBody>
          <a:bodyPr anchorCtr="0" anchor="ctr" bIns="91425" lIns="91425" rIns="91425" wrap="square" tIns="91425">
            <a:noAutofit/>
          </a:bodyPr>
          <a:lstStyle/>
          <a:p>
            <a:pPr lvl="0" rtl="0">
              <a:spcBef>
                <a:spcPts val="0"/>
              </a:spcBef>
              <a:buNone/>
            </a:pPr>
            <a:r>
              <a:t/>
            </a:r>
            <a:endParaRPr>
              <a:solidFill>
                <a:srgbClr val="00BCD4"/>
              </a:solidFill>
            </a:endParaRPr>
          </a:p>
        </p:txBody>
      </p:sp>
      <p:sp>
        <p:nvSpPr>
          <p:cNvPr id="129" name="Shape 129"/>
          <p:cNvSpPr/>
          <p:nvPr/>
        </p:nvSpPr>
        <p:spPr>
          <a:xfrm rot="729144">
            <a:off x="6709672" y="602655"/>
            <a:ext cx="916334" cy="857729"/>
          </a:xfrm>
          <a:prstGeom prst="wedgeEllipseCallout">
            <a:avLst>
              <a:gd fmla="val -20833" name="adj1"/>
              <a:gd fmla="val 62500" name="adj2"/>
            </a:avLst>
          </a:prstGeom>
          <a:solidFill>
            <a:srgbClr val="F67031"/>
          </a:solidFill>
          <a:ln>
            <a:noFill/>
          </a:ln>
        </p:spPr>
        <p:txBody>
          <a:bodyPr anchorCtr="0" anchor="ctr" bIns="91425" lIns="91425" rIns="91425" wrap="square" tIns="91425">
            <a:noAutofit/>
          </a:bodyPr>
          <a:lstStyle/>
          <a:p>
            <a:pPr lvl="0" rtl="0">
              <a:spcBef>
                <a:spcPts val="0"/>
              </a:spcBef>
              <a:buNone/>
            </a:pPr>
            <a:r>
              <a:t/>
            </a:r>
            <a:endParaRPr>
              <a:solidFill>
                <a:srgbClr val="00BCD4"/>
              </a:solidFill>
            </a:endParaRPr>
          </a:p>
        </p:txBody>
      </p:sp>
      <p:sp>
        <p:nvSpPr>
          <p:cNvPr id="130" name="Shape 130"/>
          <p:cNvSpPr/>
          <p:nvPr/>
        </p:nvSpPr>
        <p:spPr>
          <a:xfrm flipH="1" rot="-773137">
            <a:off x="7129205" y="373751"/>
            <a:ext cx="992801" cy="929054"/>
          </a:xfrm>
          <a:prstGeom prst="wedgeEllipseCallout">
            <a:avLst>
              <a:gd fmla="val -20833" name="adj1"/>
              <a:gd fmla="val 62500" name="adj2"/>
            </a:avLst>
          </a:prstGeom>
          <a:solidFill>
            <a:srgbClr val="FFA400">
              <a:alpha val="71540"/>
            </a:srgbClr>
          </a:solidFill>
          <a:ln>
            <a:noFill/>
          </a:ln>
        </p:spPr>
        <p:txBody>
          <a:bodyPr anchorCtr="0" anchor="ctr" bIns="91425" lIns="91425" rIns="91425" wrap="square" tIns="91425">
            <a:noAutofit/>
          </a:bodyPr>
          <a:lstStyle/>
          <a:p>
            <a:pPr lvl="0" rtl="0">
              <a:spcBef>
                <a:spcPts val="0"/>
              </a:spcBef>
              <a:buNone/>
            </a:pPr>
            <a:r>
              <a:t/>
            </a:r>
            <a:endParaRPr>
              <a:solidFill>
                <a:srgbClr val="00BCD4"/>
              </a:solidFill>
            </a:endParaRPr>
          </a:p>
        </p:txBody>
      </p:sp>
      <p:grpSp>
        <p:nvGrpSpPr>
          <p:cNvPr id="131" name="Shape 131"/>
          <p:cNvGrpSpPr/>
          <p:nvPr/>
        </p:nvGrpSpPr>
        <p:grpSpPr>
          <a:xfrm>
            <a:off x="4142322" y="675023"/>
            <a:ext cx="304009" cy="326513"/>
            <a:chOff x="616425" y="2329600"/>
            <a:chExt cx="361700" cy="388475"/>
          </a:xfrm>
        </p:grpSpPr>
        <p:sp>
          <p:nvSpPr>
            <p:cNvPr id="132" name="Shape 132"/>
            <p:cNvSpPr/>
            <p:nvPr/>
          </p:nvSpPr>
          <p:spPr>
            <a:xfrm>
              <a:off x="616425" y="2329600"/>
              <a:ext cx="361700" cy="388475"/>
            </a:xfrm>
            <a:custGeom>
              <a:pathLst>
                <a:path extrusionOk="0" fill="none" h="15539" w="14468">
                  <a:moveTo>
                    <a:pt x="14273" y="13030"/>
                  </a:moveTo>
                  <a:lnTo>
                    <a:pt x="9621" y="6479"/>
                  </a:lnTo>
                  <a:lnTo>
                    <a:pt x="9621" y="2338"/>
                  </a:lnTo>
                  <a:lnTo>
                    <a:pt x="10303" y="1656"/>
                  </a:lnTo>
                  <a:lnTo>
                    <a:pt x="10303" y="1656"/>
                  </a:lnTo>
                  <a:lnTo>
                    <a:pt x="10400" y="1559"/>
                  </a:lnTo>
                  <a:lnTo>
                    <a:pt x="10474" y="1437"/>
                  </a:lnTo>
                  <a:lnTo>
                    <a:pt x="10522" y="1291"/>
                  </a:lnTo>
                  <a:lnTo>
                    <a:pt x="10571" y="1169"/>
                  </a:lnTo>
                  <a:lnTo>
                    <a:pt x="10571" y="1023"/>
                  </a:lnTo>
                  <a:lnTo>
                    <a:pt x="10571" y="877"/>
                  </a:lnTo>
                  <a:lnTo>
                    <a:pt x="10547" y="731"/>
                  </a:lnTo>
                  <a:lnTo>
                    <a:pt x="10498" y="609"/>
                  </a:lnTo>
                  <a:lnTo>
                    <a:pt x="10498" y="609"/>
                  </a:lnTo>
                  <a:lnTo>
                    <a:pt x="10449" y="463"/>
                  </a:lnTo>
                  <a:lnTo>
                    <a:pt x="10352" y="366"/>
                  </a:lnTo>
                  <a:lnTo>
                    <a:pt x="10254" y="244"/>
                  </a:lnTo>
                  <a:lnTo>
                    <a:pt x="10157" y="171"/>
                  </a:lnTo>
                  <a:lnTo>
                    <a:pt x="10035" y="98"/>
                  </a:lnTo>
                  <a:lnTo>
                    <a:pt x="9889" y="49"/>
                  </a:lnTo>
                  <a:lnTo>
                    <a:pt x="9767" y="25"/>
                  </a:lnTo>
                  <a:lnTo>
                    <a:pt x="9621" y="0"/>
                  </a:lnTo>
                  <a:lnTo>
                    <a:pt x="4848" y="0"/>
                  </a:lnTo>
                  <a:lnTo>
                    <a:pt x="4848" y="0"/>
                  </a:lnTo>
                  <a:lnTo>
                    <a:pt x="4701" y="25"/>
                  </a:lnTo>
                  <a:lnTo>
                    <a:pt x="4580" y="49"/>
                  </a:lnTo>
                  <a:lnTo>
                    <a:pt x="4433" y="98"/>
                  </a:lnTo>
                  <a:lnTo>
                    <a:pt x="4312" y="171"/>
                  </a:lnTo>
                  <a:lnTo>
                    <a:pt x="4214" y="244"/>
                  </a:lnTo>
                  <a:lnTo>
                    <a:pt x="4117" y="366"/>
                  </a:lnTo>
                  <a:lnTo>
                    <a:pt x="4019" y="463"/>
                  </a:lnTo>
                  <a:lnTo>
                    <a:pt x="3971" y="609"/>
                  </a:lnTo>
                  <a:lnTo>
                    <a:pt x="3971" y="609"/>
                  </a:lnTo>
                  <a:lnTo>
                    <a:pt x="3922" y="731"/>
                  </a:lnTo>
                  <a:lnTo>
                    <a:pt x="3898" y="877"/>
                  </a:lnTo>
                  <a:lnTo>
                    <a:pt x="3898" y="1023"/>
                  </a:lnTo>
                  <a:lnTo>
                    <a:pt x="3898" y="1169"/>
                  </a:lnTo>
                  <a:lnTo>
                    <a:pt x="3946" y="1291"/>
                  </a:lnTo>
                  <a:lnTo>
                    <a:pt x="3995" y="1437"/>
                  </a:lnTo>
                  <a:lnTo>
                    <a:pt x="4068" y="1559"/>
                  </a:lnTo>
                  <a:lnTo>
                    <a:pt x="4166" y="1656"/>
                  </a:lnTo>
                  <a:lnTo>
                    <a:pt x="4848" y="2338"/>
                  </a:lnTo>
                  <a:lnTo>
                    <a:pt x="4848" y="6479"/>
                  </a:lnTo>
                  <a:lnTo>
                    <a:pt x="196" y="13030"/>
                  </a:lnTo>
                  <a:lnTo>
                    <a:pt x="196" y="13030"/>
                  </a:lnTo>
                  <a:lnTo>
                    <a:pt x="123" y="13152"/>
                  </a:lnTo>
                  <a:lnTo>
                    <a:pt x="50" y="13274"/>
                  </a:lnTo>
                  <a:lnTo>
                    <a:pt x="25" y="13395"/>
                  </a:lnTo>
                  <a:lnTo>
                    <a:pt x="1" y="13517"/>
                  </a:lnTo>
                  <a:lnTo>
                    <a:pt x="1" y="13639"/>
                  </a:lnTo>
                  <a:lnTo>
                    <a:pt x="25" y="13785"/>
                  </a:lnTo>
                  <a:lnTo>
                    <a:pt x="50" y="13907"/>
                  </a:lnTo>
                  <a:lnTo>
                    <a:pt x="98" y="14029"/>
                  </a:lnTo>
                  <a:lnTo>
                    <a:pt x="585" y="15003"/>
                  </a:lnTo>
                  <a:lnTo>
                    <a:pt x="585" y="15003"/>
                  </a:lnTo>
                  <a:lnTo>
                    <a:pt x="658" y="15125"/>
                  </a:lnTo>
                  <a:lnTo>
                    <a:pt x="756" y="15222"/>
                  </a:lnTo>
                  <a:lnTo>
                    <a:pt x="829" y="15320"/>
                  </a:lnTo>
                  <a:lnTo>
                    <a:pt x="951" y="15393"/>
                  </a:lnTo>
                  <a:lnTo>
                    <a:pt x="1073" y="15441"/>
                  </a:lnTo>
                  <a:lnTo>
                    <a:pt x="1194" y="15490"/>
                  </a:lnTo>
                  <a:lnTo>
                    <a:pt x="1316" y="15539"/>
                  </a:lnTo>
                  <a:lnTo>
                    <a:pt x="1462" y="15539"/>
                  </a:lnTo>
                  <a:lnTo>
                    <a:pt x="13006" y="15539"/>
                  </a:lnTo>
                  <a:lnTo>
                    <a:pt x="13006" y="15539"/>
                  </a:lnTo>
                  <a:lnTo>
                    <a:pt x="13153" y="15539"/>
                  </a:lnTo>
                  <a:lnTo>
                    <a:pt x="13274" y="15490"/>
                  </a:lnTo>
                  <a:lnTo>
                    <a:pt x="13396" y="15441"/>
                  </a:lnTo>
                  <a:lnTo>
                    <a:pt x="13518" y="15393"/>
                  </a:lnTo>
                  <a:lnTo>
                    <a:pt x="13640" y="15320"/>
                  </a:lnTo>
                  <a:lnTo>
                    <a:pt x="13713" y="15222"/>
                  </a:lnTo>
                  <a:lnTo>
                    <a:pt x="13810" y="15125"/>
                  </a:lnTo>
                  <a:lnTo>
                    <a:pt x="13883" y="15003"/>
                  </a:lnTo>
                  <a:lnTo>
                    <a:pt x="14370" y="14029"/>
                  </a:lnTo>
                  <a:lnTo>
                    <a:pt x="14370" y="14029"/>
                  </a:lnTo>
                  <a:lnTo>
                    <a:pt x="14419" y="13907"/>
                  </a:lnTo>
                  <a:lnTo>
                    <a:pt x="14443" y="13785"/>
                  </a:lnTo>
                  <a:lnTo>
                    <a:pt x="14468" y="13639"/>
                  </a:lnTo>
                  <a:lnTo>
                    <a:pt x="14468" y="13517"/>
                  </a:lnTo>
                  <a:lnTo>
                    <a:pt x="14443" y="13395"/>
                  </a:lnTo>
                  <a:lnTo>
                    <a:pt x="14419" y="13274"/>
                  </a:lnTo>
                  <a:lnTo>
                    <a:pt x="14346" y="13152"/>
                  </a:lnTo>
                  <a:lnTo>
                    <a:pt x="14273" y="13030"/>
                  </a:lnTo>
                  <a:lnTo>
                    <a:pt x="14273" y="13030"/>
                  </a:lnTo>
                </a:path>
              </a:pathLst>
            </a:custGeom>
            <a:noFill/>
            <a:ln cap="rnd" cmpd="sng" w="12175">
              <a:solidFill>
                <a:srgbClr val="FFFFFF"/>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133" name="Shape 133"/>
            <p:cNvSpPr/>
            <p:nvPr/>
          </p:nvSpPr>
          <p:spPr>
            <a:xfrm>
              <a:off x="704725" y="2545750"/>
              <a:ext cx="185125" cy="25"/>
            </a:xfrm>
            <a:custGeom>
              <a:pathLst>
                <a:path extrusionOk="0" fill="none" h="1" w="7405">
                  <a:moveTo>
                    <a:pt x="7404" y="0"/>
                  </a:moveTo>
                  <a:lnTo>
                    <a:pt x="0" y="0"/>
                  </a:lnTo>
                </a:path>
              </a:pathLst>
            </a:custGeom>
            <a:noFill/>
            <a:ln cap="rnd" cmpd="sng" w="12175">
              <a:solidFill>
                <a:srgbClr val="FFFFFF"/>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134" name="Shape 134"/>
            <p:cNvSpPr/>
            <p:nvPr/>
          </p:nvSpPr>
          <p:spPr>
            <a:xfrm>
              <a:off x="811875" y="2626125"/>
              <a:ext cx="31075" cy="31075"/>
            </a:xfrm>
            <a:custGeom>
              <a:pathLst>
                <a:path extrusionOk="0" fill="none" h="1243" w="1243">
                  <a:moveTo>
                    <a:pt x="1" y="633"/>
                  </a:moveTo>
                  <a:lnTo>
                    <a:pt x="1" y="633"/>
                  </a:lnTo>
                  <a:lnTo>
                    <a:pt x="25" y="487"/>
                  </a:lnTo>
                  <a:lnTo>
                    <a:pt x="50" y="390"/>
                  </a:lnTo>
                  <a:lnTo>
                    <a:pt x="98" y="268"/>
                  </a:lnTo>
                  <a:lnTo>
                    <a:pt x="171" y="171"/>
                  </a:lnTo>
                  <a:lnTo>
                    <a:pt x="269" y="98"/>
                  </a:lnTo>
                  <a:lnTo>
                    <a:pt x="390" y="49"/>
                  </a:lnTo>
                  <a:lnTo>
                    <a:pt x="488" y="24"/>
                  </a:lnTo>
                  <a:lnTo>
                    <a:pt x="634" y="0"/>
                  </a:lnTo>
                  <a:lnTo>
                    <a:pt x="634" y="0"/>
                  </a:lnTo>
                  <a:lnTo>
                    <a:pt x="756" y="24"/>
                  </a:lnTo>
                  <a:lnTo>
                    <a:pt x="853" y="49"/>
                  </a:lnTo>
                  <a:lnTo>
                    <a:pt x="975" y="98"/>
                  </a:lnTo>
                  <a:lnTo>
                    <a:pt x="1072" y="171"/>
                  </a:lnTo>
                  <a:lnTo>
                    <a:pt x="1146" y="268"/>
                  </a:lnTo>
                  <a:lnTo>
                    <a:pt x="1194" y="390"/>
                  </a:lnTo>
                  <a:lnTo>
                    <a:pt x="1243" y="487"/>
                  </a:lnTo>
                  <a:lnTo>
                    <a:pt x="1243" y="633"/>
                  </a:lnTo>
                  <a:lnTo>
                    <a:pt x="1243" y="633"/>
                  </a:lnTo>
                  <a:lnTo>
                    <a:pt x="1243" y="755"/>
                  </a:lnTo>
                  <a:lnTo>
                    <a:pt x="1194" y="853"/>
                  </a:lnTo>
                  <a:lnTo>
                    <a:pt x="1146" y="974"/>
                  </a:lnTo>
                  <a:lnTo>
                    <a:pt x="1072" y="1072"/>
                  </a:lnTo>
                  <a:lnTo>
                    <a:pt x="975" y="1145"/>
                  </a:lnTo>
                  <a:lnTo>
                    <a:pt x="853" y="1194"/>
                  </a:lnTo>
                  <a:lnTo>
                    <a:pt x="756" y="1242"/>
                  </a:lnTo>
                  <a:lnTo>
                    <a:pt x="634" y="1242"/>
                  </a:lnTo>
                  <a:lnTo>
                    <a:pt x="634" y="1242"/>
                  </a:lnTo>
                  <a:lnTo>
                    <a:pt x="488" y="1242"/>
                  </a:lnTo>
                  <a:lnTo>
                    <a:pt x="390" y="1194"/>
                  </a:lnTo>
                  <a:lnTo>
                    <a:pt x="269" y="1145"/>
                  </a:lnTo>
                  <a:lnTo>
                    <a:pt x="171" y="1072"/>
                  </a:lnTo>
                  <a:lnTo>
                    <a:pt x="98" y="974"/>
                  </a:lnTo>
                  <a:lnTo>
                    <a:pt x="50" y="853"/>
                  </a:lnTo>
                  <a:lnTo>
                    <a:pt x="25" y="755"/>
                  </a:lnTo>
                  <a:lnTo>
                    <a:pt x="1" y="633"/>
                  </a:lnTo>
                  <a:lnTo>
                    <a:pt x="1" y="633"/>
                  </a:lnTo>
                </a:path>
              </a:pathLst>
            </a:custGeom>
            <a:noFill/>
            <a:ln cap="rnd" cmpd="sng" w="12175">
              <a:solidFill>
                <a:srgbClr val="FFFFFF"/>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135" name="Shape 135"/>
            <p:cNvSpPr/>
            <p:nvPr/>
          </p:nvSpPr>
          <p:spPr>
            <a:xfrm>
              <a:off x="751000" y="2568275"/>
              <a:ext cx="54200" cy="53600"/>
            </a:xfrm>
            <a:custGeom>
              <a:pathLst>
                <a:path extrusionOk="0" fill="none" h="2144" w="2168">
                  <a:moveTo>
                    <a:pt x="1096" y="2144"/>
                  </a:moveTo>
                  <a:lnTo>
                    <a:pt x="1096" y="2144"/>
                  </a:lnTo>
                  <a:lnTo>
                    <a:pt x="877" y="2119"/>
                  </a:lnTo>
                  <a:lnTo>
                    <a:pt x="658" y="2071"/>
                  </a:lnTo>
                  <a:lnTo>
                    <a:pt x="487" y="1973"/>
                  </a:lnTo>
                  <a:lnTo>
                    <a:pt x="317" y="1827"/>
                  </a:lnTo>
                  <a:lnTo>
                    <a:pt x="195" y="1681"/>
                  </a:lnTo>
                  <a:lnTo>
                    <a:pt x="98" y="1486"/>
                  </a:lnTo>
                  <a:lnTo>
                    <a:pt x="25" y="1291"/>
                  </a:lnTo>
                  <a:lnTo>
                    <a:pt x="0" y="1072"/>
                  </a:lnTo>
                  <a:lnTo>
                    <a:pt x="0" y="1072"/>
                  </a:lnTo>
                  <a:lnTo>
                    <a:pt x="25" y="853"/>
                  </a:lnTo>
                  <a:lnTo>
                    <a:pt x="98" y="658"/>
                  </a:lnTo>
                  <a:lnTo>
                    <a:pt x="195" y="463"/>
                  </a:lnTo>
                  <a:lnTo>
                    <a:pt x="317" y="317"/>
                  </a:lnTo>
                  <a:lnTo>
                    <a:pt x="487" y="171"/>
                  </a:lnTo>
                  <a:lnTo>
                    <a:pt x="658" y="73"/>
                  </a:lnTo>
                  <a:lnTo>
                    <a:pt x="877" y="0"/>
                  </a:lnTo>
                  <a:lnTo>
                    <a:pt x="1096" y="0"/>
                  </a:lnTo>
                  <a:lnTo>
                    <a:pt x="1096" y="0"/>
                  </a:lnTo>
                  <a:lnTo>
                    <a:pt x="1315" y="0"/>
                  </a:lnTo>
                  <a:lnTo>
                    <a:pt x="1510" y="73"/>
                  </a:lnTo>
                  <a:lnTo>
                    <a:pt x="1681" y="171"/>
                  </a:lnTo>
                  <a:lnTo>
                    <a:pt x="1851" y="317"/>
                  </a:lnTo>
                  <a:lnTo>
                    <a:pt x="1973" y="463"/>
                  </a:lnTo>
                  <a:lnTo>
                    <a:pt x="2070" y="658"/>
                  </a:lnTo>
                  <a:lnTo>
                    <a:pt x="2144" y="853"/>
                  </a:lnTo>
                  <a:lnTo>
                    <a:pt x="2168" y="1072"/>
                  </a:lnTo>
                  <a:lnTo>
                    <a:pt x="2168" y="1072"/>
                  </a:lnTo>
                  <a:lnTo>
                    <a:pt x="2144" y="1291"/>
                  </a:lnTo>
                  <a:lnTo>
                    <a:pt x="2070" y="1486"/>
                  </a:lnTo>
                  <a:lnTo>
                    <a:pt x="1973" y="1681"/>
                  </a:lnTo>
                  <a:lnTo>
                    <a:pt x="1851" y="1827"/>
                  </a:lnTo>
                  <a:lnTo>
                    <a:pt x="1681" y="1973"/>
                  </a:lnTo>
                  <a:lnTo>
                    <a:pt x="1510" y="2071"/>
                  </a:lnTo>
                  <a:lnTo>
                    <a:pt x="1315" y="2119"/>
                  </a:lnTo>
                  <a:lnTo>
                    <a:pt x="1096" y="2144"/>
                  </a:lnTo>
                  <a:lnTo>
                    <a:pt x="1096" y="2144"/>
                  </a:lnTo>
                </a:path>
              </a:pathLst>
            </a:custGeom>
            <a:noFill/>
            <a:ln cap="rnd" cmpd="sng" w="12175">
              <a:solidFill>
                <a:srgbClr val="FFFFFF"/>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136" name="Shape 136"/>
            <p:cNvSpPr/>
            <p:nvPr/>
          </p:nvSpPr>
          <p:spPr>
            <a:xfrm>
              <a:off x="769875" y="2662650"/>
              <a:ext cx="23775" cy="23775"/>
            </a:xfrm>
            <a:custGeom>
              <a:pathLst>
                <a:path extrusionOk="0" fill="none" h="951" w="951">
                  <a:moveTo>
                    <a:pt x="0" y="463"/>
                  </a:moveTo>
                  <a:lnTo>
                    <a:pt x="0" y="463"/>
                  </a:lnTo>
                  <a:lnTo>
                    <a:pt x="0" y="366"/>
                  </a:lnTo>
                  <a:lnTo>
                    <a:pt x="25" y="293"/>
                  </a:lnTo>
                  <a:lnTo>
                    <a:pt x="73" y="195"/>
                  </a:lnTo>
                  <a:lnTo>
                    <a:pt x="146" y="122"/>
                  </a:lnTo>
                  <a:lnTo>
                    <a:pt x="220" y="73"/>
                  </a:lnTo>
                  <a:lnTo>
                    <a:pt x="293" y="25"/>
                  </a:lnTo>
                  <a:lnTo>
                    <a:pt x="390" y="0"/>
                  </a:lnTo>
                  <a:lnTo>
                    <a:pt x="487" y="0"/>
                  </a:lnTo>
                  <a:lnTo>
                    <a:pt x="487" y="0"/>
                  </a:lnTo>
                  <a:lnTo>
                    <a:pt x="585" y="0"/>
                  </a:lnTo>
                  <a:lnTo>
                    <a:pt x="658" y="25"/>
                  </a:lnTo>
                  <a:lnTo>
                    <a:pt x="755" y="73"/>
                  </a:lnTo>
                  <a:lnTo>
                    <a:pt x="828" y="122"/>
                  </a:lnTo>
                  <a:lnTo>
                    <a:pt x="877" y="195"/>
                  </a:lnTo>
                  <a:lnTo>
                    <a:pt x="926" y="293"/>
                  </a:lnTo>
                  <a:lnTo>
                    <a:pt x="950" y="366"/>
                  </a:lnTo>
                  <a:lnTo>
                    <a:pt x="950" y="463"/>
                  </a:lnTo>
                  <a:lnTo>
                    <a:pt x="950" y="463"/>
                  </a:lnTo>
                  <a:lnTo>
                    <a:pt x="950" y="561"/>
                  </a:lnTo>
                  <a:lnTo>
                    <a:pt x="926" y="658"/>
                  </a:lnTo>
                  <a:lnTo>
                    <a:pt x="877" y="755"/>
                  </a:lnTo>
                  <a:lnTo>
                    <a:pt x="828" y="804"/>
                  </a:lnTo>
                  <a:lnTo>
                    <a:pt x="755" y="877"/>
                  </a:lnTo>
                  <a:lnTo>
                    <a:pt x="658" y="926"/>
                  </a:lnTo>
                  <a:lnTo>
                    <a:pt x="585" y="950"/>
                  </a:lnTo>
                  <a:lnTo>
                    <a:pt x="487" y="950"/>
                  </a:lnTo>
                  <a:lnTo>
                    <a:pt x="487" y="950"/>
                  </a:lnTo>
                  <a:lnTo>
                    <a:pt x="390" y="950"/>
                  </a:lnTo>
                  <a:lnTo>
                    <a:pt x="293" y="926"/>
                  </a:lnTo>
                  <a:lnTo>
                    <a:pt x="220" y="877"/>
                  </a:lnTo>
                  <a:lnTo>
                    <a:pt x="146" y="804"/>
                  </a:lnTo>
                  <a:lnTo>
                    <a:pt x="73" y="755"/>
                  </a:lnTo>
                  <a:lnTo>
                    <a:pt x="25" y="658"/>
                  </a:lnTo>
                  <a:lnTo>
                    <a:pt x="0" y="561"/>
                  </a:lnTo>
                  <a:lnTo>
                    <a:pt x="0" y="463"/>
                  </a:lnTo>
                  <a:lnTo>
                    <a:pt x="0" y="463"/>
                  </a:lnTo>
                </a:path>
              </a:pathLst>
            </a:custGeom>
            <a:noFill/>
            <a:ln cap="rnd" cmpd="sng" w="12175">
              <a:solidFill>
                <a:srgbClr val="FFFFFF"/>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137" name="Shape 137"/>
            <p:cNvSpPr/>
            <p:nvPr/>
          </p:nvSpPr>
          <p:spPr>
            <a:xfrm>
              <a:off x="799700" y="2503125"/>
              <a:ext cx="24375" cy="23775"/>
            </a:xfrm>
            <a:custGeom>
              <a:pathLst>
                <a:path extrusionOk="0" fill="none" h="951" w="975">
                  <a:moveTo>
                    <a:pt x="1" y="463"/>
                  </a:moveTo>
                  <a:lnTo>
                    <a:pt x="1" y="463"/>
                  </a:lnTo>
                  <a:lnTo>
                    <a:pt x="25" y="366"/>
                  </a:lnTo>
                  <a:lnTo>
                    <a:pt x="49" y="293"/>
                  </a:lnTo>
                  <a:lnTo>
                    <a:pt x="98" y="195"/>
                  </a:lnTo>
                  <a:lnTo>
                    <a:pt x="147" y="122"/>
                  </a:lnTo>
                  <a:lnTo>
                    <a:pt x="220" y="73"/>
                  </a:lnTo>
                  <a:lnTo>
                    <a:pt x="293" y="25"/>
                  </a:lnTo>
                  <a:lnTo>
                    <a:pt x="390" y="0"/>
                  </a:lnTo>
                  <a:lnTo>
                    <a:pt x="488" y="0"/>
                  </a:lnTo>
                  <a:lnTo>
                    <a:pt x="488" y="0"/>
                  </a:lnTo>
                  <a:lnTo>
                    <a:pt x="585" y="0"/>
                  </a:lnTo>
                  <a:lnTo>
                    <a:pt x="683" y="25"/>
                  </a:lnTo>
                  <a:lnTo>
                    <a:pt x="756" y="73"/>
                  </a:lnTo>
                  <a:lnTo>
                    <a:pt x="829" y="122"/>
                  </a:lnTo>
                  <a:lnTo>
                    <a:pt x="877" y="195"/>
                  </a:lnTo>
                  <a:lnTo>
                    <a:pt x="926" y="293"/>
                  </a:lnTo>
                  <a:lnTo>
                    <a:pt x="951" y="366"/>
                  </a:lnTo>
                  <a:lnTo>
                    <a:pt x="975" y="463"/>
                  </a:lnTo>
                  <a:lnTo>
                    <a:pt x="975" y="463"/>
                  </a:lnTo>
                  <a:lnTo>
                    <a:pt x="951" y="561"/>
                  </a:lnTo>
                  <a:lnTo>
                    <a:pt x="926" y="658"/>
                  </a:lnTo>
                  <a:lnTo>
                    <a:pt x="877" y="731"/>
                  </a:lnTo>
                  <a:lnTo>
                    <a:pt x="829" y="804"/>
                  </a:lnTo>
                  <a:lnTo>
                    <a:pt x="756" y="877"/>
                  </a:lnTo>
                  <a:lnTo>
                    <a:pt x="683" y="902"/>
                  </a:lnTo>
                  <a:lnTo>
                    <a:pt x="585" y="950"/>
                  </a:lnTo>
                  <a:lnTo>
                    <a:pt x="488" y="950"/>
                  </a:lnTo>
                  <a:lnTo>
                    <a:pt x="488" y="950"/>
                  </a:lnTo>
                  <a:lnTo>
                    <a:pt x="390" y="950"/>
                  </a:lnTo>
                  <a:lnTo>
                    <a:pt x="293" y="902"/>
                  </a:lnTo>
                  <a:lnTo>
                    <a:pt x="220" y="877"/>
                  </a:lnTo>
                  <a:lnTo>
                    <a:pt x="147" y="804"/>
                  </a:lnTo>
                  <a:lnTo>
                    <a:pt x="98" y="731"/>
                  </a:lnTo>
                  <a:lnTo>
                    <a:pt x="49" y="658"/>
                  </a:lnTo>
                  <a:lnTo>
                    <a:pt x="25" y="561"/>
                  </a:lnTo>
                  <a:lnTo>
                    <a:pt x="1" y="463"/>
                  </a:lnTo>
                  <a:lnTo>
                    <a:pt x="1" y="463"/>
                  </a:lnTo>
                  <a:close/>
                </a:path>
              </a:pathLst>
            </a:custGeom>
            <a:noFill/>
            <a:ln cap="rnd" cmpd="sng" w="12175">
              <a:solidFill>
                <a:srgbClr val="FFFFFF"/>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138" name="Shape 138"/>
            <p:cNvSpPr/>
            <p:nvPr/>
          </p:nvSpPr>
          <p:spPr>
            <a:xfrm>
              <a:off x="766825" y="2388050"/>
              <a:ext cx="60925" cy="25"/>
            </a:xfrm>
            <a:custGeom>
              <a:pathLst>
                <a:path extrusionOk="0" fill="none" h="1" w="2437">
                  <a:moveTo>
                    <a:pt x="2436" y="0"/>
                  </a:moveTo>
                  <a:lnTo>
                    <a:pt x="1" y="0"/>
                  </a:lnTo>
                </a:path>
              </a:pathLst>
            </a:custGeom>
            <a:noFill/>
            <a:ln cap="rnd" cmpd="sng" w="12175">
              <a:solidFill>
                <a:srgbClr val="FFFFFF"/>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139" name="Shape 139"/>
            <p:cNvSpPr/>
            <p:nvPr/>
          </p:nvSpPr>
          <p:spPr>
            <a:xfrm>
              <a:off x="769875" y="2456250"/>
              <a:ext cx="31075" cy="31075"/>
            </a:xfrm>
            <a:custGeom>
              <a:pathLst>
                <a:path extrusionOk="0" fill="none" h="1243" w="1243">
                  <a:moveTo>
                    <a:pt x="0" y="633"/>
                  </a:moveTo>
                  <a:lnTo>
                    <a:pt x="0" y="633"/>
                  </a:lnTo>
                  <a:lnTo>
                    <a:pt x="0" y="512"/>
                  </a:lnTo>
                  <a:lnTo>
                    <a:pt x="49" y="390"/>
                  </a:lnTo>
                  <a:lnTo>
                    <a:pt x="98" y="268"/>
                  </a:lnTo>
                  <a:lnTo>
                    <a:pt x="171" y="195"/>
                  </a:lnTo>
                  <a:lnTo>
                    <a:pt x="268" y="122"/>
                  </a:lnTo>
                  <a:lnTo>
                    <a:pt x="366" y="49"/>
                  </a:lnTo>
                  <a:lnTo>
                    <a:pt x="487" y="24"/>
                  </a:lnTo>
                  <a:lnTo>
                    <a:pt x="609" y="0"/>
                  </a:lnTo>
                  <a:lnTo>
                    <a:pt x="609" y="0"/>
                  </a:lnTo>
                  <a:lnTo>
                    <a:pt x="731" y="24"/>
                  </a:lnTo>
                  <a:lnTo>
                    <a:pt x="853" y="49"/>
                  </a:lnTo>
                  <a:lnTo>
                    <a:pt x="975" y="122"/>
                  </a:lnTo>
                  <a:lnTo>
                    <a:pt x="1048" y="195"/>
                  </a:lnTo>
                  <a:lnTo>
                    <a:pt x="1145" y="268"/>
                  </a:lnTo>
                  <a:lnTo>
                    <a:pt x="1194" y="390"/>
                  </a:lnTo>
                  <a:lnTo>
                    <a:pt x="1218" y="512"/>
                  </a:lnTo>
                  <a:lnTo>
                    <a:pt x="1242" y="633"/>
                  </a:lnTo>
                  <a:lnTo>
                    <a:pt x="1242" y="633"/>
                  </a:lnTo>
                  <a:lnTo>
                    <a:pt x="1218" y="755"/>
                  </a:lnTo>
                  <a:lnTo>
                    <a:pt x="1194" y="877"/>
                  </a:lnTo>
                  <a:lnTo>
                    <a:pt x="1145" y="974"/>
                  </a:lnTo>
                  <a:lnTo>
                    <a:pt x="1048" y="1072"/>
                  </a:lnTo>
                  <a:lnTo>
                    <a:pt x="975" y="1145"/>
                  </a:lnTo>
                  <a:lnTo>
                    <a:pt x="853" y="1193"/>
                  </a:lnTo>
                  <a:lnTo>
                    <a:pt x="731" y="1242"/>
                  </a:lnTo>
                  <a:lnTo>
                    <a:pt x="609" y="1242"/>
                  </a:lnTo>
                  <a:lnTo>
                    <a:pt x="609" y="1242"/>
                  </a:lnTo>
                  <a:lnTo>
                    <a:pt x="487" y="1242"/>
                  </a:lnTo>
                  <a:lnTo>
                    <a:pt x="366" y="1193"/>
                  </a:lnTo>
                  <a:lnTo>
                    <a:pt x="268" y="1145"/>
                  </a:lnTo>
                  <a:lnTo>
                    <a:pt x="171" y="1072"/>
                  </a:lnTo>
                  <a:lnTo>
                    <a:pt x="98" y="974"/>
                  </a:lnTo>
                  <a:lnTo>
                    <a:pt x="49" y="877"/>
                  </a:lnTo>
                  <a:lnTo>
                    <a:pt x="0" y="755"/>
                  </a:lnTo>
                  <a:lnTo>
                    <a:pt x="0" y="633"/>
                  </a:lnTo>
                  <a:lnTo>
                    <a:pt x="0" y="633"/>
                  </a:lnTo>
                  <a:close/>
                </a:path>
              </a:pathLst>
            </a:custGeom>
            <a:noFill/>
            <a:ln cap="rnd" cmpd="sng" w="12175">
              <a:solidFill>
                <a:srgbClr val="FFFFFF"/>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grpSp>
      <p:grpSp>
        <p:nvGrpSpPr>
          <p:cNvPr id="140" name="Shape 140"/>
          <p:cNvGrpSpPr/>
          <p:nvPr/>
        </p:nvGrpSpPr>
        <p:grpSpPr>
          <a:xfrm>
            <a:off x="7517629" y="667086"/>
            <a:ext cx="215966" cy="342399"/>
            <a:chOff x="6718575" y="2318625"/>
            <a:chExt cx="256950" cy="407375"/>
          </a:xfrm>
        </p:grpSpPr>
        <p:sp>
          <p:nvSpPr>
            <p:cNvPr id="141" name="Shape 141"/>
            <p:cNvSpPr/>
            <p:nvPr/>
          </p:nvSpPr>
          <p:spPr>
            <a:xfrm>
              <a:off x="6795900" y="2673600"/>
              <a:ext cx="102300" cy="22550"/>
            </a:xfrm>
            <a:custGeom>
              <a:pathLst>
                <a:path extrusionOk="0" fill="none" h="902" w="4092">
                  <a:moveTo>
                    <a:pt x="4092" y="902"/>
                  </a:moveTo>
                  <a:lnTo>
                    <a:pt x="4092" y="1"/>
                  </a:lnTo>
                  <a:lnTo>
                    <a:pt x="0" y="1"/>
                  </a:lnTo>
                  <a:lnTo>
                    <a:pt x="0" y="902"/>
                  </a:lnTo>
                  <a:lnTo>
                    <a:pt x="4092" y="902"/>
                  </a:lnTo>
                  <a:close/>
                </a:path>
              </a:pathLst>
            </a:custGeom>
            <a:noFill/>
            <a:ln cap="rnd" cmpd="sng" w="12175">
              <a:solidFill>
                <a:srgbClr val="FFFFFF"/>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142" name="Shape 142"/>
            <p:cNvSpPr/>
            <p:nvPr/>
          </p:nvSpPr>
          <p:spPr>
            <a:xfrm>
              <a:off x="6795900" y="2650475"/>
              <a:ext cx="102300" cy="22550"/>
            </a:xfrm>
            <a:custGeom>
              <a:pathLst>
                <a:path extrusionOk="0" fill="none" h="902" w="4092">
                  <a:moveTo>
                    <a:pt x="4092" y="901"/>
                  </a:moveTo>
                  <a:lnTo>
                    <a:pt x="4092" y="0"/>
                  </a:lnTo>
                  <a:lnTo>
                    <a:pt x="0" y="0"/>
                  </a:lnTo>
                  <a:lnTo>
                    <a:pt x="0" y="901"/>
                  </a:lnTo>
                  <a:lnTo>
                    <a:pt x="4092" y="901"/>
                  </a:lnTo>
                  <a:close/>
                </a:path>
              </a:pathLst>
            </a:custGeom>
            <a:noFill/>
            <a:ln cap="rnd" cmpd="sng" w="12175">
              <a:solidFill>
                <a:srgbClr val="FFFFFF"/>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143" name="Shape 143"/>
            <p:cNvSpPr/>
            <p:nvPr/>
          </p:nvSpPr>
          <p:spPr>
            <a:xfrm>
              <a:off x="6795900" y="2696125"/>
              <a:ext cx="102300" cy="29875"/>
            </a:xfrm>
            <a:custGeom>
              <a:pathLst>
                <a:path extrusionOk="0" fill="none" h="1195" w="4092">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cap="rnd" cmpd="sng" w="12175">
              <a:solidFill>
                <a:srgbClr val="FFFFFF"/>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144" name="Shape 144"/>
            <p:cNvSpPr/>
            <p:nvPr/>
          </p:nvSpPr>
          <p:spPr>
            <a:xfrm>
              <a:off x="6784925" y="2459275"/>
              <a:ext cx="35350" cy="166875"/>
            </a:xfrm>
            <a:custGeom>
              <a:pathLst>
                <a:path extrusionOk="0" fill="none" h="6675" w="1414">
                  <a:moveTo>
                    <a:pt x="1413" y="6674"/>
                  </a:moveTo>
                  <a:lnTo>
                    <a:pt x="1413" y="6674"/>
                  </a:lnTo>
                  <a:lnTo>
                    <a:pt x="585" y="2850"/>
                  </a:lnTo>
                  <a:lnTo>
                    <a:pt x="1" y="1"/>
                  </a:lnTo>
                </a:path>
              </a:pathLst>
            </a:custGeom>
            <a:noFill/>
            <a:ln cap="rnd" cmpd="sng" w="12175">
              <a:solidFill>
                <a:srgbClr val="FFFFFF"/>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145" name="Shape 145"/>
            <p:cNvSpPr/>
            <p:nvPr/>
          </p:nvSpPr>
          <p:spPr>
            <a:xfrm>
              <a:off x="6718575" y="2318625"/>
              <a:ext cx="256950" cy="307525"/>
            </a:xfrm>
            <a:custGeom>
              <a:pathLst>
                <a:path extrusionOk="0" fill="none" h="12301" w="10278">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cap="rnd" cmpd="sng" w="12175">
              <a:solidFill>
                <a:srgbClr val="FFFFFF"/>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146" name="Shape 146"/>
            <p:cNvSpPr/>
            <p:nvPr/>
          </p:nvSpPr>
          <p:spPr>
            <a:xfrm>
              <a:off x="6873825" y="2459275"/>
              <a:ext cx="35350" cy="166875"/>
            </a:xfrm>
            <a:custGeom>
              <a:pathLst>
                <a:path extrusionOk="0" fill="none" h="6675" w="1414">
                  <a:moveTo>
                    <a:pt x="1413" y="1"/>
                  </a:moveTo>
                  <a:lnTo>
                    <a:pt x="1413" y="1"/>
                  </a:lnTo>
                  <a:lnTo>
                    <a:pt x="829" y="2850"/>
                  </a:lnTo>
                  <a:lnTo>
                    <a:pt x="1" y="6674"/>
                  </a:lnTo>
                </a:path>
              </a:pathLst>
            </a:custGeom>
            <a:noFill/>
            <a:ln cap="rnd" cmpd="sng" w="12175">
              <a:solidFill>
                <a:srgbClr val="FFFFFF"/>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147" name="Shape 147"/>
            <p:cNvSpPr/>
            <p:nvPr/>
          </p:nvSpPr>
          <p:spPr>
            <a:xfrm>
              <a:off x="6801975" y="2453200"/>
              <a:ext cx="90150" cy="19500"/>
            </a:xfrm>
            <a:custGeom>
              <a:pathLst>
                <a:path extrusionOk="0" fill="none" h="780" w="3606">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cap="rnd" cmpd="sng" w="12175">
              <a:solidFill>
                <a:srgbClr val="FFFFFF"/>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148" name="Shape 148"/>
            <p:cNvSpPr/>
            <p:nvPr/>
          </p:nvSpPr>
          <p:spPr>
            <a:xfrm>
              <a:off x="6795900" y="2628550"/>
              <a:ext cx="102300" cy="25"/>
            </a:xfrm>
            <a:custGeom>
              <a:pathLst>
                <a:path extrusionOk="0" fill="none" h="1" w="4092">
                  <a:moveTo>
                    <a:pt x="0" y="1"/>
                  </a:moveTo>
                  <a:lnTo>
                    <a:pt x="4092" y="1"/>
                  </a:lnTo>
                </a:path>
              </a:pathLst>
            </a:custGeom>
            <a:noFill/>
            <a:ln cap="rnd" cmpd="sng" w="12175">
              <a:solidFill>
                <a:srgbClr val="FFFFFF"/>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grpSp>
      <p:sp>
        <p:nvSpPr>
          <p:cNvPr id="149" name="Shape 149"/>
          <p:cNvSpPr txBox="1"/>
          <p:nvPr>
            <p:ph idx="2" type="body"/>
          </p:nvPr>
        </p:nvSpPr>
        <p:spPr>
          <a:xfrm>
            <a:off x="5914125" y="1672525"/>
            <a:ext cx="3014400" cy="2867400"/>
          </a:xfrm>
          <a:prstGeom prst="rect">
            <a:avLst/>
          </a:prstGeom>
        </p:spPr>
        <p:txBody>
          <a:bodyPr anchorCtr="0" anchor="t" bIns="91425" lIns="91425" rIns="91425" wrap="square" tIns="91425">
            <a:noAutofit/>
          </a:bodyPr>
          <a:lstStyle/>
          <a:p>
            <a:pPr lvl="0" rtl="0" algn="ctr">
              <a:spcBef>
                <a:spcPts val="0"/>
              </a:spcBef>
              <a:buClr>
                <a:schemeClr val="dk1"/>
              </a:buClr>
              <a:buSzPct val="78571"/>
              <a:buFont typeface="Arial"/>
              <a:buNone/>
            </a:pPr>
            <a:r>
              <a:rPr b="1" lang="en" sz="1400"/>
              <a:t>Industry</a:t>
            </a:r>
          </a:p>
          <a:p>
            <a:pPr indent="-317500" lvl="0" marL="457200" rtl="0">
              <a:spcBef>
                <a:spcPts val="0"/>
              </a:spcBef>
              <a:spcAft>
                <a:spcPts val="0"/>
              </a:spcAft>
              <a:buClr>
                <a:schemeClr val="dk2"/>
              </a:buClr>
              <a:buSzPct val="100000"/>
            </a:pPr>
            <a:r>
              <a:rPr lang="en" sz="1400">
                <a:solidFill>
                  <a:schemeClr val="dk2"/>
                </a:solidFill>
              </a:rPr>
              <a:t>Highly technical</a:t>
            </a:r>
          </a:p>
          <a:p>
            <a:pPr indent="-317500" lvl="0" marL="457200" rtl="0">
              <a:spcBef>
                <a:spcPts val="0"/>
              </a:spcBef>
              <a:spcAft>
                <a:spcPts val="0"/>
              </a:spcAft>
              <a:buClr>
                <a:schemeClr val="dk2"/>
              </a:buClr>
              <a:buSzPct val="100000"/>
            </a:pPr>
            <a:r>
              <a:rPr lang="en" sz="1400">
                <a:solidFill>
                  <a:schemeClr val="dk2"/>
                </a:solidFill>
              </a:rPr>
              <a:t>Education varies</a:t>
            </a:r>
          </a:p>
          <a:p>
            <a:pPr indent="-317500" lvl="0" marL="457200" rtl="0">
              <a:spcBef>
                <a:spcPts val="0"/>
              </a:spcBef>
              <a:spcAft>
                <a:spcPts val="0"/>
              </a:spcAft>
              <a:buClr>
                <a:schemeClr val="dk2"/>
              </a:buClr>
              <a:buSzPct val="100000"/>
            </a:pPr>
            <a:r>
              <a:rPr lang="en" sz="1400">
                <a:solidFill>
                  <a:schemeClr val="dk2"/>
                </a:solidFill>
              </a:rPr>
              <a:t>Very familiar with meaning of data collected by the photovoltaic systems </a:t>
            </a:r>
          </a:p>
          <a:p>
            <a:pPr indent="-317500" lvl="0" marL="457200" rtl="0">
              <a:spcBef>
                <a:spcPts val="0"/>
              </a:spcBef>
              <a:spcAft>
                <a:spcPts val="0"/>
              </a:spcAft>
              <a:buClr>
                <a:schemeClr val="dk2"/>
              </a:buClr>
              <a:buSzPct val="100000"/>
            </a:pPr>
            <a:r>
              <a:rPr lang="en" sz="1400">
                <a:solidFill>
                  <a:schemeClr val="dk2"/>
                </a:solidFill>
              </a:rPr>
              <a:t>Desire proprietary data</a:t>
            </a:r>
          </a:p>
          <a:p>
            <a:pPr indent="-317500" lvl="0" marL="457200" rtl="0">
              <a:spcBef>
                <a:spcPts val="0"/>
              </a:spcBef>
              <a:spcAft>
                <a:spcPts val="0"/>
              </a:spcAft>
              <a:buClr>
                <a:schemeClr val="dk2"/>
              </a:buClr>
              <a:buSzPct val="100000"/>
            </a:pPr>
            <a:r>
              <a:rPr lang="en" sz="1400">
                <a:solidFill>
                  <a:schemeClr val="dk2"/>
                </a:solidFill>
              </a:rPr>
              <a:t>Would like to manipulate dashboards and visualizations</a:t>
            </a:r>
          </a:p>
          <a:p>
            <a:pPr indent="-317500" lvl="0" marL="457200" rtl="0">
              <a:spcBef>
                <a:spcPts val="0"/>
              </a:spcBef>
              <a:buClr>
                <a:schemeClr val="dk2"/>
              </a:buClr>
              <a:buSzPct val="100000"/>
            </a:pPr>
            <a:r>
              <a:rPr lang="en" sz="1400">
                <a:solidFill>
                  <a:schemeClr val="dk2"/>
                </a:solidFill>
              </a:rPr>
              <a:t>Basic computing skills</a:t>
            </a:r>
          </a:p>
          <a:p>
            <a:pPr lvl="0" rtl="0">
              <a:spcBef>
                <a:spcPts val="0"/>
              </a:spcBef>
              <a:buNone/>
            </a:pPr>
            <a:r>
              <a:t/>
            </a:r>
            <a:endParaRPr sz="14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3" name="Shape 153"/>
        <p:cNvGrpSpPr/>
        <p:nvPr/>
      </p:nvGrpSpPr>
      <p:grpSpPr>
        <a:xfrm>
          <a:off x="0" y="0"/>
          <a:ext cx="0" cy="0"/>
          <a:chOff x="0" y="0"/>
          <a:chExt cx="0" cy="0"/>
        </a:xfrm>
      </p:grpSpPr>
      <p:sp>
        <p:nvSpPr>
          <p:cNvPr id="154" name="Shape 154"/>
          <p:cNvSpPr txBox="1"/>
          <p:nvPr>
            <p:ph type="title"/>
          </p:nvPr>
        </p:nvSpPr>
        <p:spPr>
          <a:xfrm>
            <a:off x="234450" y="575500"/>
            <a:ext cx="2046300" cy="3981000"/>
          </a:xfrm>
          <a:prstGeom prst="rect">
            <a:avLst/>
          </a:prstGeom>
        </p:spPr>
        <p:txBody>
          <a:bodyPr anchorCtr="0" anchor="t" bIns="91425" lIns="91425" rIns="91425" wrap="square" tIns="91425">
            <a:noAutofit/>
          </a:bodyPr>
          <a:lstStyle/>
          <a:p>
            <a:pPr lvl="0" rtl="0">
              <a:spcBef>
                <a:spcPts val="0"/>
              </a:spcBef>
              <a:buNone/>
            </a:pPr>
            <a:r>
              <a:rPr lang="en"/>
              <a:t>Approach to the Solution</a:t>
            </a:r>
          </a:p>
        </p:txBody>
      </p:sp>
      <p:sp>
        <p:nvSpPr>
          <p:cNvPr id="155" name="Shape 155"/>
          <p:cNvSpPr txBox="1"/>
          <p:nvPr/>
        </p:nvSpPr>
        <p:spPr>
          <a:xfrm>
            <a:off x="234450" y="1694375"/>
            <a:ext cx="2046300" cy="1471800"/>
          </a:xfrm>
          <a:prstGeom prst="rect">
            <a:avLst/>
          </a:prstGeom>
          <a:noFill/>
          <a:ln>
            <a:noFill/>
          </a:ln>
        </p:spPr>
        <p:txBody>
          <a:bodyPr anchorCtr="0" anchor="ctr" bIns="91425" lIns="91425" rIns="91425" wrap="square" tIns="91425">
            <a:noAutofit/>
          </a:bodyPr>
          <a:lstStyle/>
          <a:p>
            <a:pPr lvl="0" rtl="0" algn="ctr">
              <a:lnSpc>
                <a:spcPct val="115000"/>
              </a:lnSpc>
              <a:spcBef>
                <a:spcPts val="600"/>
              </a:spcBef>
              <a:spcAft>
                <a:spcPts val="1000"/>
              </a:spcAft>
              <a:buNone/>
            </a:pPr>
            <a:r>
              <a:rPr i="1" lang="en">
                <a:solidFill>
                  <a:srgbClr val="FFFFFF"/>
                </a:solidFill>
                <a:latin typeface="Nunito Sans Light"/>
                <a:ea typeface="Nunito Sans Light"/>
                <a:cs typeface="Nunito Sans Light"/>
                <a:sym typeface="Nunito Sans Light"/>
              </a:rPr>
              <a:t>High Fidelity Web Based Prototype</a:t>
            </a:r>
          </a:p>
        </p:txBody>
      </p:sp>
      <p:sp>
        <p:nvSpPr>
          <p:cNvPr id="156" name="Shape 156"/>
          <p:cNvSpPr txBox="1"/>
          <p:nvPr>
            <p:ph idx="2" type="body"/>
          </p:nvPr>
        </p:nvSpPr>
        <p:spPr>
          <a:xfrm>
            <a:off x="3040575" y="827376"/>
            <a:ext cx="5596200" cy="3729000"/>
          </a:xfrm>
          <a:prstGeom prst="rect">
            <a:avLst/>
          </a:prstGeom>
        </p:spPr>
        <p:txBody>
          <a:bodyPr anchorCtr="0" anchor="t" bIns="91425" lIns="91425" rIns="91425" wrap="square" tIns="91425">
            <a:noAutofit/>
          </a:bodyPr>
          <a:lstStyle/>
          <a:p>
            <a:pPr indent="-330200" lvl="0" marL="457200" rtl="0">
              <a:spcBef>
                <a:spcPts val="0"/>
              </a:spcBef>
              <a:spcAft>
                <a:spcPts val="0"/>
              </a:spcAft>
              <a:buClr>
                <a:schemeClr val="dk2"/>
              </a:buClr>
              <a:buSzPct val="100000"/>
            </a:pPr>
            <a:r>
              <a:rPr lang="en" sz="1600">
                <a:solidFill>
                  <a:schemeClr val="dk2"/>
                </a:solidFill>
              </a:rPr>
              <a:t>Used actual baseline and weather system data</a:t>
            </a:r>
          </a:p>
          <a:p>
            <a:pPr indent="-330200" lvl="0" marL="457200" rtl="0">
              <a:spcBef>
                <a:spcPts val="0"/>
              </a:spcBef>
              <a:spcAft>
                <a:spcPts val="0"/>
              </a:spcAft>
              <a:buClr>
                <a:schemeClr val="dk2"/>
              </a:buClr>
              <a:buSzPct val="100000"/>
            </a:pPr>
            <a:r>
              <a:rPr lang="en" sz="1600">
                <a:solidFill>
                  <a:schemeClr val="dk2"/>
                </a:solidFill>
              </a:rPr>
              <a:t>Reasons for high-fidelity:</a:t>
            </a:r>
          </a:p>
          <a:p>
            <a:pPr indent="-330200" lvl="1" marL="914400" rtl="0">
              <a:spcBef>
                <a:spcPts val="0"/>
              </a:spcBef>
              <a:spcAft>
                <a:spcPts val="0"/>
              </a:spcAft>
              <a:buClr>
                <a:schemeClr val="dk2"/>
              </a:buClr>
              <a:buSzPct val="100000"/>
            </a:pPr>
            <a:r>
              <a:rPr lang="en" sz="1600">
                <a:solidFill>
                  <a:schemeClr val="dk2"/>
                </a:solidFill>
              </a:rPr>
              <a:t>Work faster in code</a:t>
            </a:r>
          </a:p>
          <a:p>
            <a:pPr indent="-330200" lvl="1" marL="914400" rtl="0">
              <a:spcBef>
                <a:spcPts val="0"/>
              </a:spcBef>
              <a:spcAft>
                <a:spcPts val="0"/>
              </a:spcAft>
              <a:buClr>
                <a:schemeClr val="dk2"/>
              </a:buClr>
              <a:buSzPct val="100000"/>
            </a:pPr>
            <a:r>
              <a:rPr lang="en" sz="1600">
                <a:solidFill>
                  <a:schemeClr val="dk2"/>
                </a:solidFill>
              </a:rPr>
              <a:t>Can quickly iterate on versions after user feedback</a:t>
            </a:r>
          </a:p>
          <a:p>
            <a:pPr indent="-330200" lvl="1" marL="914400" rtl="0">
              <a:spcBef>
                <a:spcPts val="0"/>
              </a:spcBef>
              <a:spcAft>
                <a:spcPts val="0"/>
              </a:spcAft>
              <a:buClr>
                <a:schemeClr val="dk2"/>
              </a:buClr>
              <a:buSzPct val="100000"/>
            </a:pPr>
            <a:r>
              <a:rPr lang="en" sz="1600">
                <a:solidFill>
                  <a:schemeClr val="dk2"/>
                </a:solidFill>
              </a:rPr>
              <a:t>Allows for reusability later </a:t>
            </a:r>
          </a:p>
          <a:p>
            <a:pPr indent="-330200" lvl="1" marL="914400" rtl="0">
              <a:spcBef>
                <a:spcPts val="0"/>
              </a:spcBef>
              <a:spcAft>
                <a:spcPts val="0"/>
              </a:spcAft>
              <a:buClr>
                <a:schemeClr val="dk2"/>
              </a:buClr>
              <a:buSzPct val="100000"/>
            </a:pPr>
            <a:r>
              <a:rPr lang="en" sz="1600">
                <a:solidFill>
                  <a:schemeClr val="dk2"/>
                </a:solidFill>
              </a:rPr>
              <a:t>Belief in programming best practice of “don’t repeat yourself”</a:t>
            </a:r>
          </a:p>
          <a:p>
            <a:pPr indent="-330200" lvl="1" marL="914400" rtl="0">
              <a:spcBef>
                <a:spcPts val="0"/>
              </a:spcBef>
              <a:spcAft>
                <a:spcPts val="0"/>
              </a:spcAft>
              <a:buClr>
                <a:schemeClr val="dk2"/>
              </a:buClr>
              <a:buSzPct val="100000"/>
            </a:pPr>
            <a:r>
              <a:rPr lang="en" sz="1600">
                <a:solidFill>
                  <a:schemeClr val="dk2"/>
                </a:solidFill>
              </a:rPr>
              <a:t>Use abstraction methods to modularize code into reusable components (Wilson, et al., 2014)</a:t>
            </a:r>
          </a:p>
          <a:p>
            <a:pPr indent="-330200" lvl="1" marL="914400" rtl="0">
              <a:spcBef>
                <a:spcPts val="0"/>
              </a:spcBef>
              <a:buClr>
                <a:schemeClr val="dk2"/>
              </a:buClr>
              <a:buSzPct val="100000"/>
            </a:pPr>
            <a:r>
              <a:rPr lang="en" sz="1600">
                <a:solidFill>
                  <a:schemeClr val="dk2"/>
                </a:solidFill>
              </a:rPr>
              <a:t>M</a:t>
            </a:r>
            <a:r>
              <a:rPr lang="en" sz="1600">
                <a:solidFill>
                  <a:schemeClr val="dk2"/>
                </a:solidFill>
              </a:rPr>
              <a:t>ore realistic system response, doesn’t break user flow between action and response time (Pernice, 2016)</a:t>
            </a:r>
          </a:p>
        </p:txBody>
      </p:sp>
      <p:sp>
        <p:nvSpPr>
          <p:cNvPr id="157" name="Shape 157"/>
          <p:cNvSpPr txBox="1"/>
          <p:nvPr>
            <p:ph idx="12" type="sldNum"/>
          </p:nvPr>
        </p:nvSpPr>
        <p:spPr>
          <a:xfrm>
            <a:off x="8556784" y="4749851"/>
            <a:ext cx="548700" cy="393600"/>
          </a:xfrm>
          <a:prstGeom prst="rect">
            <a:avLst/>
          </a:prstGeom>
        </p:spPr>
        <p:txBody>
          <a:bodyPr anchorCtr="0" anchor="ctr" bIns="91425" lIns="91425" rIns="91425" wrap="square" tIns="91425">
            <a:noAutofit/>
          </a:bodyPr>
          <a:lstStyle/>
          <a:p>
            <a:pPr lvl="0" rtl="0">
              <a:spcBef>
                <a:spcPts val="0"/>
              </a:spcBef>
              <a:buNone/>
            </a:pPr>
            <a:fld id="{00000000-1234-1234-1234-123412341234}" type="slidenum">
              <a:rPr lang="en"/>
              <a:t>‹#›</a:t>
            </a:fld>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1" name="Shape 161"/>
        <p:cNvGrpSpPr/>
        <p:nvPr/>
      </p:nvGrpSpPr>
      <p:grpSpPr>
        <a:xfrm>
          <a:off x="0" y="0"/>
          <a:ext cx="0" cy="0"/>
          <a:chOff x="0" y="0"/>
          <a:chExt cx="0" cy="0"/>
        </a:xfrm>
      </p:grpSpPr>
      <p:sp>
        <p:nvSpPr>
          <p:cNvPr id="162" name="Shape 162"/>
          <p:cNvSpPr txBox="1"/>
          <p:nvPr>
            <p:ph type="title"/>
          </p:nvPr>
        </p:nvSpPr>
        <p:spPr>
          <a:xfrm>
            <a:off x="234450" y="575500"/>
            <a:ext cx="2046300" cy="3981000"/>
          </a:xfrm>
          <a:prstGeom prst="rect">
            <a:avLst/>
          </a:prstGeom>
        </p:spPr>
        <p:txBody>
          <a:bodyPr anchorCtr="0" anchor="t" bIns="91425" lIns="91425" rIns="91425" wrap="square" tIns="91425">
            <a:noAutofit/>
          </a:bodyPr>
          <a:lstStyle/>
          <a:p>
            <a:pPr lvl="0" rtl="0">
              <a:spcBef>
                <a:spcPts val="0"/>
              </a:spcBef>
              <a:buNone/>
            </a:pPr>
            <a:r>
              <a:rPr lang="en"/>
              <a:t>Approach to the Solution</a:t>
            </a:r>
          </a:p>
        </p:txBody>
      </p:sp>
      <p:sp>
        <p:nvSpPr>
          <p:cNvPr id="163" name="Shape 163"/>
          <p:cNvSpPr txBox="1"/>
          <p:nvPr/>
        </p:nvSpPr>
        <p:spPr>
          <a:xfrm>
            <a:off x="2865850" y="317750"/>
            <a:ext cx="5691000" cy="863400"/>
          </a:xfrm>
          <a:prstGeom prst="rect">
            <a:avLst/>
          </a:prstGeom>
          <a:noFill/>
          <a:ln>
            <a:noFill/>
          </a:ln>
        </p:spPr>
        <p:txBody>
          <a:bodyPr anchorCtr="0" anchor="ctr" bIns="91425" lIns="91425" rIns="91425" wrap="square" tIns="91425">
            <a:noAutofit/>
          </a:bodyPr>
          <a:lstStyle/>
          <a:p>
            <a:pPr lvl="0" rtl="0" algn="ctr">
              <a:lnSpc>
                <a:spcPct val="115000"/>
              </a:lnSpc>
              <a:spcBef>
                <a:spcPts val="600"/>
              </a:spcBef>
              <a:spcAft>
                <a:spcPts val="1000"/>
              </a:spcAft>
              <a:buNone/>
            </a:pPr>
            <a:r>
              <a:rPr i="1" lang="en">
                <a:solidFill>
                  <a:srgbClr val="F67031"/>
                </a:solidFill>
                <a:latin typeface="Nunito Sans Light"/>
                <a:ea typeface="Nunito Sans Light"/>
                <a:cs typeface="Nunito Sans Light"/>
                <a:sym typeface="Nunito Sans Light"/>
              </a:rPr>
              <a:t>Solution: a web system to ingest and display data and visualizations</a:t>
            </a:r>
          </a:p>
          <a:p>
            <a:pPr lvl="0" rtl="0" algn="ctr">
              <a:lnSpc>
                <a:spcPct val="115000"/>
              </a:lnSpc>
              <a:spcBef>
                <a:spcPts val="600"/>
              </a:spcBef>
              <a:spcAft>
                <a:spcPts val="1000"/>
              </a:spcAft>
              <a:buNone/>
            </a:pPr>
            <a:r>
              <a:rPr i="1" lang="en" sz="1800">
                <a:solidFill>
                  <a:srgbClr val="FFA400"/>
                </a:solidFill>
                <a:latin typeface="Nunito Sans Light"/>
                <a:ea typeface="Nunito Sans Light"/>
                <a:cs typeface="Nunito Sans Light"/>
                <a:sym typeface="Nunito Sans Light"/>
              </a:rPr>
              <a:t>Identified 3 main user tasks</a:t>
            </a:r>
          </a:p>
        </p:txBody>
      </p:sp>
      <p:sp>
        <p:nvSpPr>
          <p:cNvPr id="164" name="Shape 164"/>
          <p:cNvSpPr txBox="1"/>
          <p:nvPr>
            <p:ph idx="1" type="body"/>
          </p:nvPr>
        </p:nvSpPr>
        <p:spPr>
          <a:xfrm>
            <a:off x="3069325" y="2625575"/>
            <a:ext cx="1789800" cy="1707900"/>
          </a:xfrm>
          <a:prstGeom prst="rect">
            <a:avLst/>
          </a:prstGeom>
        </p:spPr>
        <p:txBody>
          <a:bodyPr anchorCtr="0" anchor="t" bIns="91425" lIns="91425" rIns="91425" wrap="square" tIns="91425">
            <a:noAutofit/>
          </a:bodyPr>
          <a:lstStyle/>
          <a:p>
            <a:pPr lvl="0" rtl="0">
              <a:spcBef>
                <a:spcPts val="0"/>
              </a:spcBef>
              <a:buNone/>
            </a:pPr>
            <a:r>
              <a:rPr lang="en" sz="1400">
                <a:solidFill>
                  <a:schemeClr val="dk2"/>
                </a:solidFill>
              </a:rPr>
              <a:t>Export data based on a specific set of user-defined criteria.</a:t>
            </a:r>
          </a:p>
          <a:p>
            <a:pPr lvl="0" rtl="0">
              <a:spcBef>
                <a:spcPts val="0"/>
              </a:spcBef>
              <a:buNone/>
            </a:pPr>
            <a:r>
              <a:t/>
            </a:r>
            <a:endParaRPr b="1" sz="1400">
              <a:solidFill>
                <a:schemeClr val="dk2"/>
              </a:solidFill>
            </a:endParaRPr>
          </a:p>
        </p:txBody>
      </p:sp>
      <p:sp>
        <p:nvSpPr>
          <p:cNvPr id="165" name="Shape 165"/>
          <p:cNvSpPr txBox="1"/>
          <p:nvPr>
            <p:ph idx="2" type="body"/>
          </p:nvPr>
        </p:nvSpPr>
        <p:spPr>
          <a:xfrm>
            <a:off x="4951000" y="2625575"/>
            <a:ext cx="1789800" cy="1707900"/>
          </a:xfrm>
          <a:prstGeom prst="rect">
            <a:avLst/>
          </a:prstGeom>
        </p:spPr>
        <p:txBody>
          <a:bodyPr anchorCtr="0" anchor="t" bIns="91425" lIns="91425" rIns="91425" wrap="square" tIns="91425">
            <a:noAutofit/>
          </a:bodyPr>
          <a:lstStyle/>
          <a:p>
            <a:pPr lvl="0" rtl="0">
              <a:spcBef>
                <a:spcPts val="0"/>
              </a:spcBef>
              <a:buNone/>
            </a:pPr>
            <a:r>
              <a:rPr lang="en" sz="1400">
                <a:solidFill>
                  <a:schemeClr val="dk2"/>
                </a:solidFill>
              </a:rPr>
              <a:t>Find site specific information such as technical specifications and location.</a:t>
            </a:r>
          </a:p>
          <a:p>
            <a:pPr lvl="0" rtl="0">
              <a:spcBef>
                <a:spcPts val="0"/>
              </a:spcBef>
              <a:buNone/>
            </a:pPr>
            <a:r>
              <a:t/>
            </a:r>
            <a:endParaRPr b="1" sz="1400">
              <a:solidFill>
                <a:schemeClr val="dk2"/>
              </a:solidFill>
            </a:endParaRPr>
          </a:p>
        </p:txBody>
      </p:sp>
      <p:sp>
        <p:nvSpPr>
          <p:cNvPr id="166" name="Shape 166"/>
          <p:cNvSpPr txBox="1"/>
          <p:nvPr>
            <p:ph idx="3" type="body"/>
          </p:nvPr>
        </p:nvSpPr>
        <p:spPr>
          <a:xfrm>
            <a:off x="6832675" y="2625575"/>
            <a:ext cx="1789800" cy="1707900"/>
          </a:xfrm>
          <a:prstGeom prst="rect">
            <a:avLst/>
          </a:prstGeom>
        </p:spPr>
        <p:txBody>
          <a:bodyPr anchorCtr="0" anchor="t" bIns="91425" lIns="91425" rIns="91425" wrap="square" tIns="91425">
            <a:noAutofit/>
          </a:bodyPr>
          <a:lstStyle/>
          <a:p>
            <a:pPr lvl="0" rtl="0">
              <a:spcBef>
                <a:spcPts val="0"/>
              </a:spcBef>
              <a:buNone/>
            </a:pPr>
            <a:r>
              <a:rPr lang="en" sz="1400">
                <a:solidFill>
                  <a:schemeClr val="dk2"/>
                </a:solidFill>
              </a:rPr>
              <a:t>Manipulate a visualization of data based on a specific set of user-defined criteria.</a:t>
            </a:r>
          </a:p>
          <a:p>
            <a:pPr lvl="0" rtl="0">
              <a:spcBef>
                <a:spcPts val="0"/>
              </a:spcBef>
              <a:buNone/>
            </a:pPr>
            <a:r>
              <a:t/>
            </a:r>
            <a:endParaRPr b="1" sz="1400">
              <a:solidFill>
                <a:schemeClr val="dk2"/>
              </a:solidFill>
            </a:endParaRPr>
          </a:p>
        </p:txBody>
      </p:sp>
      <p:sp>
        <p:nvSpPr>
          <p:cNvPr id="167" name="Shape 167"/>
          <p:cNvSpPr txBox="1"/>
          <p:nvPr>
            <p:ph idx="12" type="sldNum"/>
          </p:nvPr>
        </p:nvSpPr>
        <p:spPr>
          <a:xfrm>
            <a:off x="8556784" y="4749851"/>
            <a:ext cx="548700" cy="393600"/>
          </a:xfrm>
          <a:prstGeom prst="rect">
            <a:avLst/>
          </a:prstGeom>
        </p:spPr>
        <p:txBody>
          <a:bodyPr anchorCtr="0" anchor="ctr" bIns="91425" lIns="91425" rIns="91425" wrap="square" tIns="91425">
            <a:noAutofit/>
          </a:bodyPr>
          <a:lstStyle/>
          <a:p>
            <a:pPr lvl="0" rtl="0">
              <a:spcBef>
                <a:spcPts val="0"/>
              </a:spcBef>
              <a:buNone/>
            </a:pPr>
            <a:fld id="{00000000-1234-1234-1234-123412341234}" type="slidenum">
              <a:rPr lang="en"/>
              <a:t>‹#›</a:t>
            </a:fld>
          </a:p>
        </p:txBody>
      </p:sp>
      <p:sp>
        <p:nvSpPr>
          <p:cNvPr id="168" name="Shape 168"/>
          <p:cNvSpPr/>
          <p:nvPr/>
        </p:nvSpPr>
        <p:spPr>
          <a:xfrm>
            <a:off x="5099350" y="1378700"/>
            <a:ext cx="1224000" cy="1224000"/>
          </a:xfrm>
          <a:prstGeom prst="ellipse">
            <a:avLst/>
          </a:prstGeom>
          <a:solidFill>
            <a:srgbClr val="F67031"/>
          </a:solidFill>
          <a:ln>
            <a:noFill/>
          </a:ln>
        </p:spPr>
        <p:txBody>
          <a:bodyPr anchorCtr="0" anchor="ctr" bIns="91425" lIns="91425" rIns="91425" wrap="square" tIns="91425">
            <a:noAutofit/>
          </a:bodyPr>
          <a:lstStyle/>
          <a:p>
            <a:pPr lvl="0" rtl="0">
              <a:spcBef>
                <a:spcPts val="0"/>
              </a:spcBef>
              <a:buNone/>
            </a:pPr>
            <a:r>
              <a:t/>
            </a:r>
            <a:endParaRPr/>
          </a:p>
        </p:txBody>
      </p:sp>
      <p:sp>
        <p:nvSpPr>
          <p:cNvPr id="169" name="Shape 169"/>
          <p:cNvSpPr/>
          <p:nvPr/>
        </p:nvSpPr>
        <p:spPr>
          <a:xfrm>
            <a:off x="7115575" y="1401625"/>
            <a:ext cx="1224000" cy="1224000"/>
          </a:xfrm>
          <a:prstGeom prst="ellipse">
            <a:avLst/>
          </a:prstGeom>
          <a:solidFill>
            <a:srgbClr val="ED0036"/>
          </a:solidFill>
          <a:ln>
            <a:noFill/>
          </a:ln>
        </p:spPr>
        <p:txBody>
          <a:bodyPr anchorCtr="0" anchor="ctr" bIns="91425" lIns="91425" rIns="91425" wrap="square" tIns="91425">
            <a:noAutofit/>
          </a:bodyPr>
          <a:lstStyle/>
          <a:p>
            <a:pPr lvl="0" rtl="0">
              <a:spcBef>
                <a:spcPts val="0"/>
              </a:spcBef>
              <a:buNone/>
            </a:pPr>
            <a:r>
              <a:t/>
            </a:r>
            <a:endParaRPr/>
          </a:p>
        </p:txBody>
      </p:sp>
      <p:grpSp>
        <p:nvGrpSpPr>
          <p:cNvPr id="170" name="Shape 170"/>
          <p:cNvGrpSpPr/>
          <p:nvPr/>
        </p:nvGrpSpPr>
        <p:grpSpPr>
          <a:xfrm>
            <a:off x="5388970" y="1660311"/>
            <a:ext cx="660789" cy="660789"/>
            <a:chOff x="5941025" y="3634400"/>
            <a:chExt cx="467650" cy="467650"/>
          </a:xfrm>
        </p:grpSpPr>
        <p:sp>
          <p:nvSpPr>
            <p:cNvPr id="171" name="Shape 171"/>
            <p:cNvSpPr/>
            <p:nvPr/>
          </p:nvSpPr>
          <p:spPr>
            <a:xfrm>
              <a:off x="5941025" y="3634400"/>
              <a:ext cx="467650" cy="467650"/>
            </a:xfrm>
            <a:custGeom>
              <a:pathLst>
                <a:path extrusionOk="0" fill="none" h="18706" w="18706">
                  <a:moveTo>
                    <a:pt x="9353" y="1"/>
                  </a:moveTo>
                  <a:lnTo>
                    <a:pt x="9353" y="1"/>
                  </a:lnTo>
                  <a:lnTo>
                    <a:pt x="8866" y="25"/>
                  </a:lnTo>
                  <a:lnTo>
                    <a:pt x="8403" y="50"/>
                  </a:lnTo>
                  <a:lnTo>
                    <a:pt x="7940" y="123"/>
                  </a:lnTo>
                  <a:lnTo>
                    <a:pt x="7478" y="196"/>
                  </a:lnTo>
                  <a:lnTo>
                    <a:pt x="7015" y="293"/>
                  </a:lnTo>
                  <a:lnTo>
                    <a:pt x="6577" y="439"/>
                  </a:lnTo>
                  <a:lnTo>
                    <a:pt x="6138" y="585"/>
                  </a:lnTo>
                  <a:lnTo>
                    <a:pt x="5724" y="732"/>
                  </a:lnTo>
                  <a:lnTo>
                    <a:pt x="5310" y="926"/>
                  </a:lnTo>
                  <a:lnTo>
                    <a:pt x="4896" y="1146"/>
                  </a:lnTo>
                  <a:lnTo>
                    <a:pt x="4506" y="1365"/>
                  </a:lnTo>
                  <a:lnTo>
                    <a:pt x="4117" y="1608"/>
                  </a:lnTo>
                  <a:lnTo>
                    <a:pt x="3751" y="1876"/>
                  </a:lnTo>
                  <a:lnTo>
                    <a:pt x="3410" y="2144"/>
                  </a:lnTo>
                  <a:lnTo>
                    <a:pt x="3069" y="2436"/>
                  </a:lnTo>
                  <a:lnTo>
                    <a:pt x="2753" y="2753"/>
                  </a:lnTo>
                  <a:lnTo>
                    <a:pt x="2436" y="3070"/>
                  </a:lnTo>
                  <a:lnTo>
                    <a:pt x="2144" y="3411"/>
                  </a:lnTo>
                  <a:lnTo>
                    <a:pt x="1876" y="3752"/>
                  </a:lnTo>
                  <a:lnTo>
                    <a:pt x="1608" y="4117"/>
                  </a:lnTo>
                  <a:lnTo>
                    <a:pt x="1365" y="4507"/>
                  </a:lnTo>
                  <a:lnTo>
                    <a:pt x="1145" y="4896"/>
                  </a:lnTo>
                  <a:lnTo>
                    <a:pt x="926" y="5310"/>
                  </a:lnTo>
                  <a:lnTo>
                    <a:pt x="731" y="5724"/>
                  </a:lnTo>
                  <a:lnTo>
                    <a:pt x="585" y="6138"/>
                  </a:lnTo>
                  <a:lnTo>
                    <a:pt x="439" y="6577"/>
                  </a:lnTo>
                  <a:lnTo>
                    <a:pt x="293" y="7015"/>
                  </a:lnTo>
                  <a:lnTo>
                    <a:pt x="196" y="7478"/>
                  </a:lnTo>
                  <a:lnTo>
                    <a:pt x="123" y="7941"/>
                  </a:lnTo>
                  <a:lnTo>
                    <a:pt x="49" y="8403"/>
                  </a:lnTo>
                  <a:lnTo>
                    <a:pt x="25" y="8866"/>
                  </a:lnTo>
                  <a:lnTo>
                    <a:pt x="1" y="9353"/>
                  </a:lnTo>
                  <a:lnTo>
                    <a:pt x="1" y="9353"/>
                  </a:lnTo>
                  <a:lnTo>
                    <a:pt x="25" y="9840"/>
                  </a:lnTo>
                  <a:lnTo>
                    <a:pt x="49" y="10303"/>
                  </a:lnTo>
                  <a:lnTo>
                    <a:pt x="123" y="10766"/>
                  </a:lnTo>
                  <a:lnTo>
                    <a:pt x="196" y="11229"/>
                  </a:lnTo>
                  <a:lnTo>
                    <a:pt x="293" y="11691"/>
                  </a:lnTo>
                  <a:lnTo>
                    <a:pt x="439" y="12130"/>
                  </a:lnTo>
                  <a:lnTo>
                    <a:pt x="585" y="12568"/>
                  </a:lnTo>
                  <a:lnTo>
                    <a:pt x="731" y="12982"/>
                  </a:lnTo>
                  <a:lnTo>
                    <a:pt x="926" y="13396"/>
                  </a:lnTo>
                  <a:lnTo>
                    <a:pt x="1145" y="13810"/>
                  </a:lnTo>
                  <a:lnTo>
                    <a:pt x="1365" y="14200"/>
                  </a:lnTo>
                  <a:lnTo>
                    <a:pt x="1608" y="14590"/>
                  </a:lnTo>
                  <a:lnTo>
                    <a:pt x="1876" y="14955"/>
                  </a:lnTo>
                  <a:lnTo>
                    <a:pt x="2144" y="15296"/>
                  </a:lnTo>
                  <a:lnTo>
                    <a:pt x="2436" y="15637"/>
                  </a:lnTo>
                  <a:lnTo>
                    <a:pt x="2753" y="15953"/>
                  </a:lnTo>
                  <a:lnTo>
                    <a:pt x="3069" y="16270"/>
                  </a:lnTo>
                  <a:lnTo>
                    <a:pt x="3410" y="16562"/>
                  </a:lnTo>
                  <a:lnTo>
                    <a:pt x="3751" y="16830"/>
                  </a:lnTo>
                  <a:lnTo>
                    <a:pt x="4117" y="17098"/>
                  </a:lnTo>
                  <a:lnTo>
                    <a:pt x="4506" y="17342"/>
                  </a:lnTo>
                  <a:lnTo>
                    <a:pt x="4896" y="17561"/>
                  </a:lnTo>
                  <a:lnTo>
                    <a:pt x="5310" y="17780"/>
                  </a:lnTo>
                  <a:lnTo>
                    <a:pt x="5724" y="17975"/>
                  </a:lnTo>
                  <a:lnTo>
                    <a:pt x="6138" y="18121"/>
                  </a:lnTo>
                  <a:lnTo>
                    <a:pt x="6577" y="18267"/>
                  </a:lnTo>
                  <a:lnTo>
                    <a:pt x="7015" y="18413"/>
                  </a:lnTo>
                  <a:lnTo>
                    <a:pt x="7478" y="18511"/>
                  </a:lnTo>
                  <a:lnTo>
                    <a:pt x="7940" y="18584"/>
                  </a:lnTo>
                  <a:lnTo>
                    <a:pt x="8403" y="18657"/>
                  </a:lnTo>
                  <a:lnTo>
                    <a:pt x="8866" y="18681"/>
                  </a:lnTo>
                  <a:lnTo>
                    <a:pt x="9353" y="18706"/>
                  </a:lnTo>
                  <a:lnTo>
                    <a:pt x="9353" y="18706"/>
                  </a:lnTo>
                  <a:lnTo>
                    <a:pt x="9840" y="18681"/>
                  </a:lnTo>
                  <a:lnTo>
                    <a:pt x="10303" y="18657"/>
                  </a:lnTo>
                  <a:lnTo>
                    <a:pt x="10766" y="18584"/>
                  </a:lnTo>
                  <a:lnTo>
                    <a:pt x="11228" y="18511"/>
                  </a:lnTo>
                  <a:lnTo>
                    <a:pt x="11691" y="18413"/>
                  </a:lnTo>
                  <a:lnTo>
                    <a:pt x="12130" y="18267"/>
                  </a:lnTo>
                  <a:lnTo>
                    <a:pt x="12568" y="18121"/>
                  </a:lnTo>
                  <a:lnTo>
                    <a:pt x="12982" y="17975"/>
                  </a:lnTo>
                  <a:lnTo>
                    <a:pt x="13396" y="17780"/>
                  </a:lnTo>
                  <a:lnTo>
                    <a:pt x="13810" y="17561"/>
                  </a:lnTo>
                  <a:lnTo>
                    <a:pt x="14200" y="17342"/>
                  </a:lnTo>
                  <a:lnTo>
                    <a:pt x="14589" y="17098"/>
                  </a:lnTo>
                  <a:lnTo>
                    <a:pt x="14955" y="16830"/>
                  </a:lnTo>
                  <a:lnTo>
                    <a:pt x="15296" y="16562"/>
                  </a:lnTo>
                  <a:lnTo>
                    <a:pt x="15637" y="16270"/>
                  </a:lnTo>
                  <a:lnTo>
                    <a:pt x="15953" y="15953"/>
                  </a:lnTo>
                  <a:lnTo>
                    <a:pt x="16270" y="15637"/>
                  </a:lnTo>
                  <a:lnTo>
                    <a:pt x="16562" y="15296"/>
                  </a:lnTo>
                  <a:lnTo>
                    <a:pt x="16830" y="14955"/>
                  </a:lnTo>
                  <a:lnTo>
                    <a:pt x="17098" y="14590"/>
                  </a:lnTo>
                  <a:lnTo>
                    <a:pt x="17341" y="14200"/>
                  </a:lnTo>
                  <a:lnTo>
                    <a:pt x="17561" y="13810"/>
                  </a:lnTo>
                  <a:lnTo>
                    <a:pt x="17780" y="13396"/>
                  </a:lnTo>
                  <a:lnTo>
                    <a:pt x="17975" y="12982"/>
                  </a:lnTo>
                  <a:lnTo>
                    <a:pt x="18121" y="12568"/>
                  </a:lnTo>
                  <a:lnTo>
                    <a:pt x="18267" y="12130"/>
                  </a:lnTo>
                  <a:lnTo>
                    <a:pt x="18413" y="11691"/>
                  </a:lnTo>
                  <a:lnTo>
                    <a:pt x="18511" y="11229"/>
                  </a:lnTo>
                  <a:lnTo>
                    <a:pt x="18584" y="10766"/>
                  </a:lnTo>
                  <a:lnTo>
                    <a:pt x="18657" y="10303"/>
                  </a:lnTo>
                  <a:lnTo>
                    <a:pt x="18681" y="9840"/>
                  </a:lnTo>
                  <a:lnTo>
                    <a:pt x="18705" y="9353"/>
                  </a:lnTo>
                  <a:lnTo>
                    <a:pt x="18705" y="9353"/>
                  </a:lnTo>
                  <a:lnTo>
                    <a:pt x="18681" y="8866"/>
                  </a:lnTo>
                  <a:lnTo>
                    <a:pt x="18657" y="8403"/>
                  </a:lnTo>
                  <a:lnTo>
                    <a:pt x="18584" y="7941"/>
                  </a:lnTo>
                  <a:lnTo>
                    <a:pt x="18511" y="7478"/>
                  </a:lnTo>
                  <a:lnTo>
                    <a:pt x="18413" y="7015"/>
                  </a:lnTo>
                  <a:lnTo>
                    <a:pt x="18267" y="6577"/>
                  </a:lnTo>
                  <a:lnTo>
                    <a:pt x="18121" y="6138"/>
                  </a:lnTo>
                  <a:lnTo>
                    <a:pt x="17975" y="5724"/>
                  </a:lnTo>
                  <a:lnTo>
                    <a:pt x="17780" y="5310"/>
                  </a:lnTo>
                  <a:lnTo>
                    <a:pt x="17561" y="4896"/>
                  </a:lnTo>
                  <a:lnTo>
                    <a:pt x="17341" y="4507"/>
                  </a:lnTo>
                  <a:lnTo>
                    <a:pt x="17098" y="4117"/>
                  </a:lnTo>
                  <a:lnTo>
                    <a:pt x="16830" y="3752"/>
                  </a:lnTo>
                  <a:lnTo>
                    <a:pt x="16562" y="3411"/>
                  </a:lnTo>
                  <a:lnTo>
                    <a:pt x="16270" y="3070"/>
                  </a:lnTo>
                  <a:lnTo>
                    <a:pt x="15953" y="2753"/>
                  </a:lnTo>
                  <a:lnTo>
                    <a:pt x="15637" y="2436"/>
                  </a:lnTo>
                  <a:lnTo>
                    <a:pt x="15296" y="2144"/>
                  </a:lnTo>
                  <a:lnTo>
                    <a:pt x="14955" y="1876"/>
                  </a:lnTo>
                  <a:lnTo>
                    <a:pt x="14589" y="1608"/>
                  </a:lnTo>
                  <a:lnTo>
                    <a:pt x="14200" y="1365"/>
                  </a:lnTo>
                  <a:lnTo>
                    <a:pt x="13810" y="1146"/>
                  </a:lnTo>
                  <a:lnTo>
                    <a:pt x="13396" y="926"/>
                  </a:lnTo>
                  <a:lnTo>
                    <a:pt x="12982" y="732"/>
                  </a:lnTo>
                  <a:lnTo>
                    <a:pt x="12568" y="585"/>
                  </a:lnTo>
                  <a:lnTo>
                    <a:pt x="12130" y="439"/>
                  </a:lnTo>
                  <a:lnTo>
                    <a:pt x="11691" y="293"/>
                  </a:lnTo>
                  <a:lnTo>
                    <a:pt x="11228" y="196"/>
                  </a:lnTo>
                  <a:lnTo>
                    <a:pt x="10766" y="123"/>
                  </a:lnTo>
                  <a:lnTo>
                    <a:pt x="10303" y="50"/>
                  </a:lnTo>
                  <a:lnTo>
                    <a:pt x="9840" y="25"/>
                  </a:lnTo>
                  <a:lnTo>
                    <a:pt x="9353" y="1"/>
                  </a:lnTo>
                  <a:lnTo>
                    <a:pt x="9353" y="1"/>
                  </a:lnTo>
                </a:path>
              </a:pathLst>
            </a:custGeom>
            <a:noFill/>
            <a:ln cap="rnd" cmpd="sng" w="12175">
              <a:solidFill>
                <a:srgbClr val="FFFFFF"/>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172" name="Shape 172"/>
            <p:cNvSpPr/>
            <p:nvPr/>
          </p:nvSpPr>
          <p:spPr>
            <a:xfrm>
              <a:off x="6211975" y="3753150"/>
              <a:ext cx="19525" cy="18900"/>
            </a:xfrm>
            <a:custGeom>
              <a:pathLst>
                <a:path extrusionOk="0" fill="none" h="756" w="781">
                  <a:moveTo>
                    <a:pt x="585" y="0"/>
                  </a:moveTo>
                  <a:lnTo>
                    <a:pt x="585" y="0"/>
                  </a:lnTo>
                  <a:lnTo>
                    <a:pt x="658" y="24"/>
                  </a:lnTo>
                  <a:lnTo>
                    <a:pt x="707" y="49"/>
                  </a:lnTo>
                  <a:lnTo>
                    <a:pt x="756" y="122"/>
                  </a:lnTo>
                  <a:lnTo>
                    <a:pt x="780" y="195"/>
                  </a:lnTo>
                  <a:lnTo>
                    <a:pt x="780" y="195"/>
                  </a:lnTo>
                  <a:lnTo>
                    <a:pt x="756" y="268"/>
                  </a:lnTo>
                  <a:lnTo>
                    <a:pt x="707" y="390"/>
                  </a:lnTo>
                  <a:lnTo>
                    <a:pt x="658" y="487"/>
                  </a:lnTo>
                  <a:lnTo>
                    <a:pt x="585" y="560"/>
                  </a:lnTo>
                  <a:lnTo>
                    <a:pt x="585" y="560"/>
                  </a:lnTo>
                  <a:lnTo>
                    <a:pt x="488" y="633"/>
                  </a:lnTo>
                  <a:lnTo>
                    <a:pt x="390" y="706"/>
                  </a:lnTo>
                  <a:lnTo>
                    <a:pt x="293" y="755"/>
                  </a:lnTo>
                  <a:lnTo>
                    <a:pt x="196" y="755"/>
                  </a:lnTo>
                  <a:lnTo>
                    <a:pt x="196" y="755"/>
                  </a:lnTo>
                  <a:lnTo>
                    <a:pt x="122" y="755"/>
                  </a:lnTo>
                  <a:lnTo>
                    <a:pt x="74" y="706"/>
                  </a:lnTo>
                  <a:lnTo>
                    <a:pt x="25" y="633"/>
                  </a:lnTo>
                  <a:lnTo>
                    <a:pt x="1" y="560"/>
                  </a:lnTo>
                  <a:lnTo>
                    <a:pt x="1" y="560"/>
                  </a:lnTo>
                  <a:lnTo>
                    <a:pt x="25" y="487"/>
                  </a:lnTo>
                  <a:lnTo>
                    <a:pt x="74" y="390"/>
                  </a:lnTo>
                  <a:lnTo>
                    <a:pt x="122" y="268"/>
                  </a:lnTo>
                  <a:lnTo>
                    <a:pt x="196" y="195"/>
                  </a:lnTo>
                  <a:lnTo>
                    <a:pt x="196" y="195"/>
                  </a:lnTo>
                  <a:lnTo>
                    <a:pt x="293" y="122"/>
                  </a:lnTo>
                  <a:lnTo>
                    <a:pt x="390" y="49"/>
                  </a:lnTo>
                  <a:lnTo>
                    <a:pt x="488" y="24"/>
                  </a:lnTo>
                  <a:lnTo>
                    <a:pt x="585" y="0"/>
                  </a:lnTo>
                  <a:lnTo>
                    <a:pt x="585" y="0"/>
                  </a:lnTo>
                </a:path>
              </a:pathLst>
            </a:custGeom>
            <a:noFill/>
            <a:ln cap="rnd" cmpd="sng" w="12175">
              <a:solidFill>
                <a:srgbClr val="FFFFFF"/>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173" name="Shape 173"/>
            <p:cNvSpPr/>
            <p:nvPr/>
          </p:nvSpPr>
          <p:spPr>
            <a:xfrm>
              <a:off x="5943475" y="3695900"/>
              <a:ext cx="177800" cy="351350"/>
            </a:xfrm>
            <a:custGeom>
              <a:pathLst>
                <a:path extrusionOk="0" fill="none" h="14054" w="7112">
                  <a:moveTo>
                    <a:pt x="2582" y="780"/>
                  </a:moveTo>
                  <a:lnTo>
                    <a:pt x="2582" y="780"/>
                  </a:lnTo>
                  <a:lnTo>
                    <a:pt x="2752" y="780"/>
                  </a:lnTo>
                  <a:lnTo>
                    <a:pt x="2752" y="780"/>
                  </a:lnTo>
                  <a:lnTo>
                    <a:pt x="2996" y="780"/>
                  </a:lnTo>
                  <a:lnTo>
                    <a:pt x="3215" y="829"/>
                  </a:lnTo>
                  <a:lnTo>
                    <a:pt x="3386" y="878"/>
                  </a:lnTo>
                  <a:lnTo>
                    <a:pt x="3507" y="951"/>
                  </a:lnTo>
                  <a:lnTo>
                    <a:pt x="3507" y="951"/>
                  </a:lnTo>
                  <a:lnTo>
                    <a:pt x="3605" y="1024"/>
                  </a:lnTo>
                  <a:lnTo>
                    <a:pt x="3702" y="1048"/>
                  </a:lnTo>
                  <a:lnTo>
                    <a:pt x="3800" y="1024"/>
                  </a:lnTo>
                  <a:lnTo>
                    <a:pt x="3897" y="951"/>
                  </a:lnTo>
                  <a:lnTo>
                    <a:pt x="3897" y="951"/>
                  </a:lnTo>
                  <a:lnTo>
                    <a:pt x="3970" y="878"/>
                  </a:lnTo>
                  <a:lnTo>
                    <a:pt x="4092" y="829"/>
                  </a:lnTo>
                  <a:lnTo>
                    <a:pt x="4189" y="780"/>
                  </a:lnTo>
                  <a:lnTo>
                    <a:pt x="4262" y="780"/>
                  </a:lnTo>
                  <a:lnTo>
                    <a:pt x="4262" y="780"/>
                  </a:lnTo>
                  <a:lnTo>
                    <a:pt x="4384" y="731"/>
                  </a:lnTo>
                  <a:lnTo>
                    <a:pt x="4506" y="658"/>
                  </a:lnTo>
                  <a:lnTo>
                    <a:pt x="4676" y="537"/>
                  </a:lnTo>
                  <a:lnTo>
                    <a:pt x="4847" y="390"/>
                  </a:lnTo>
                  <a:lnTo>
                    <a:pt x="4847" y="390"/>
                  </a:lnTo>
                  <a:lnTo>
                    <a:pt x="5042" y="244"/>
                  </a:lnTo>
                  <a:lnTo>
                    <a:pt x="5285" y="123"/>
                  </a:lnTo>
                  <a:lnTo>
                    <a:pt x="5529" y="49"/>
                  </a:lnTo>
                  <a:lnTo>
                    <a:pt x="5797" y="1"/>
                  </a:lnTo>
                  <a:lnTo>
                    <a:pt x="5797" y="1"/>
                  </a:lnTo>
                  <a:lnTo>
                    <a:pt x="5894" y="25"/>
                  </a:lnTo>
                  <a:lnTo>
                    <a:pt x="5992" y="49"/>
                  </a:lnTo>
                  <a:lnTo>
                    <a:pt x="6040" y="74"/>
                  </a:lnTo>
                  <a:lnTo>
                    <a:pt x="6089" y="123"/>
                  </a:lnTo>
                  <a:lnTo>
                    <a:pt x="6089" y="171"/>
                  </a:lnTo>
                  <a:lnTo>
                    <a:pt x="6089" y="244"/>
                  </a:lnTo>
                  <a:lnTo>
                    <a:pt x="6040" y="317"/>
                  </a:lnTo>
                  <a:lnTo>
                    <a:pt x="5992" y="390"/>
                  </a:lnTo>
                  <a:lnTo>
                    <a:pt x="5992" y="390"/>
                  </a:lnTo>
                  <a:lnTo>
                    <a:pt x="5845" y="561"/>
                  </a:lnTo>
                  <a:lnTo>
                    <a:pt x="5772" y="707"/>
                  </a:lnTo>
                  <a:lnTo>
                    <a:pt x="5748" y="853"/>
                  </a:lnTo>
                  <a:lnTo>
                    <a:pt x="5772" y="926"/>
                  </a:lnTo>
                  <a:lnTo>
                    <a:pt x="5797" y="951"/>
                  </a:lnTo>
                  <a:lnTo>
                    <a:pt x="5797" y="951"/>
                  </a:lnTo>
                  <a:lnTo>
                    <a:pt x="5870" y="1048"/>
                  </a:lnTo>
                  <a:lnTo>
                    <a:pt x="5918" y="1145"/>
                  </a:lnTo>
                  <a:lnTo>
                    <a:pt x="5967" y="1243"/>
                  </a:lnTo>
                  <a:lnTo>
                    <a:pt x="5992" y="1340"/>
                  </a:lnTo>
                  <a:lnTo>
                    <a:pt x="5992" y="1340"/>
                  </a:lnTo>
                  <a:lnTo>
                    <a:pt x="5967" y="1438"/>
                  </a:lnTo>
                  <a:lnTo>
                    <a:pt x="5918" y="1535"/>
                  </a:lnTo>
                  <a:lnTo>
                    <a:pt x="5870" y="1633"/>
                  </a:lnTo>
                  <a:lnTo>
                    <a:pt x="5797" y="1730"/>
                  </a:lnTo>
                  <a:lnTo>
                    <a:pt x="5797" y="1730"/>
                  </a:lnTo>
                  <a:lnTo>
                    <a:pt x="5748" y="1754"/>
                  </a:lnTo>
                  <a:lnTo>
                    <a:pt x="5699" y="1754"/>
                  </a:lnTo>
                  <a:lnTo>
                    <a:pt x="5553" y="1754"/>
                  </a:lnTo>
                  <a:lnTo>
                    <a:pt x="5383" y="1657"/>
                  </a:lnTo>
                  <a:lnTo>
                    <a:pt x="5212" y="1535"/>
                  </a:lnTo>
                  <a:lnTo>
                    <a:pt x="5212" y="1535"/>
                  </a:lnTo>
                  <a:lnTo>
                    <a:pt x="5066" y="1389"/>
                  </a:lnTo>
                  <a:lnTo>
                    <a:pt x="4896" y="1316"/>
                  </a:lnTo>
                  <a:lnTo>
                    <a:pt x="4749" y="1292"/>
                  </a:lnTo>
                  <a:lnTo>
                    <a:pt x="4701" y="1316"/>
                  </a:lnTo>
                  <a:lnTo>
                    <a:pt x="4652" y="1340"/>
                  </a:lnTo>
                  <a:lnTo>
                    <a:pt x="4652" y="1340"/>
                  </a:lnTo>
                  <a:lnTo>
                    <a:pt x="4555" y="1413"/>
                  </a:lnTo>
                  <a:lnTo>
                    <a:pt x="4457" y="1486"/>
                  </a:lnTo>
                  <a:lnTo>
                    <a:pt x="4360" y="1511"/>
                  </a:lnTo>
                  <a:lnTo>
                    <a:pt x="4262" y="1535"/>
                  </a:lnTo>
                  <a:lnTo>
                    <a:pt x="4262" y="1535"/>
                  </a:lnTo>
                  <a:lnTo>
                    <a:pt x="4116" y="1559"/>
                  </a:lnTo>
                  <a:lnTo>
                    <a:pt x="4043" y="1584"/>
                  </a:lnTo>
                  <a:lnTo>
                    <a:pt x="3994" y="1633"/>
                  </a:lnTo>
                  <a:lnTo>
                    <a:pt x="3994" y="1633"/>
                  </a:lnTo>
                  <a:lnTo>
                    <a:pt x="3946" y="1657"/>
                  </a:lnTo>
                  <a:lnTo>
                    <a:pt x="3873" y="1681"/>
                  </a:lnTo>
                  <a:lnTo>
                    <a:pt x="3702" y="1730"/>
                  </a:lnTo>
                  <a:lnTo>
                    <a:pt x="3702" y="1730"/>
                  </a:lnTo>
                  <a:lnTo>
                    <a:pt x="3605" y="1730"/>
                  </a:lnTo>
                  <a:lnTo>
                    <a:pt x="3507" y="1779"/>
                  </a:lnTo>
                  <a:lnTo>
                    <a:pt x="3410" y="1827"/>
                  </a:lnTo>
                  <a:lnTo>
                    <a:pt x="3312" y="1900"/>
                  </a:lnTo>
                  <a:lnTo>
                    <a:pt x="3312" y="1900"/>
                  </a:lnTo>
                  <a:lnTo>
                    <a:pt x="3288" y="1949"/>
                  </a:lnTo>
                  <a:lnTo>
                    <a:pt x="3288" y="2022"/>
                  </a:lnTo>
                  <a:lnTo>
                    <a:pt x="3288" y="2144"/>
                  </a:lnTo>
                  <a:lnTo>
                    <a:pt x="3386" y="2314"/>
                  </a:lnTo>
                  <a:lnTo>
                    <a:pt x="3507" y="2485"/>
                  </a:lnTo>
                  <a:lnTo>
                    <a:pt x="3507" y="2485"/>
                  </a:lnTo>
                  <a:lnTo>
                    <a:pt x="3605" y="2558"/>
                  </a:lnTo>
                  <a:lnTo>
                    <a:pt x="3702" y="2582"/>
                  </a:lnTo>
                  <a:lnTo>
                    <a:pt x="3800" y="2607"/>
                  </a:lnTo>
                  <a:lnTo>
                    <a:pt x="3921" y="2607"/>
                  </a:lnTo>
                  <a:lnTo>
                    <a:pt x="4043" y="2582"/>
                  </a:lnTo>
                  <a:lnTo>
                    <a:pt x="4141" y="2534"/>
                  </a:lnTo>
                  <a:lnTo>
                    <a:pt x="4262" y="2461"/>
                  </a:lnTo>
                  <a:lnTo>
                    <a:pt x="4360" y="2388"/>
                  </a:lnTo>
                  <a:lnTo>
                    <a:pt x="4360" y="2388"/>
                  </a:lnTo>
                  <a:lnTo>
                    <a:pt x="4555" y="2193"/>
                  </a:lnTo>
                  <a:lnTo>
                    <a:pt x="4749" y="2047"/>
                  </a:lnTo>
                  <a:lnTo>
                    <a:pt x="4920" y="1949"/>
                  </a:lnTo>
                  <a:lnTo>
                    <a:pt x="5042" y="1900"/>
                  </a:lnTo>
                  <a:lnTo>
                    <a:pt x="5042" y="1900"/>
                  </a:lnTo>
                  <a:lnTo>
                    <a:pt x="5115" y="1925"/>
                  </a:lnTo>
                  <a:lnTo>
                    <a:pt x="5163" y="1974"/>
                  </a:lnTo>
                  <a:lnTo>
                    <a:pt x="5212" y="2022"/>
                  </a:lnTo>
                  <a:lnTo>
                    <a:pt x="5212" y="2095"/>
                  </a:lnTo>
                  <a:lnTo>
                    <a:pt x="5212" y="2095"/>
                  </a:lnTo>
                  <a:lnTo>
                    <a:pt x="5236" y="2168"/>
                  </a:lnTo>
                  <a:lnTo>
                    <a:pt x="5285" y="2241"/>
                  </a:lnTo>
                  <a:lnTo>
                    <a:pt x="5334" y="2266"/>
                  </a:lnTo>
                  <a:lnTo>
                    <a:pt x="5407" y="2290"/>
                  </a:lnTo>
                  <a:lnTo>
                    <a:pt x="5407" y="2290"/>
                  </a:lnTo>
                  <a:lnTo>
                    <a:pt x="5504" y="2314"/>
                  </a:lnTo>
                  <a:lnTo>
                    <a:pt x="5602" y="2339"/>
                  </a:lnTo>
                  <a:lnTo>
                    <a:pt x="5699" y="2412"/>
                  </a:lnTo>
                  <a:lnTo>
                    <a:pt x="5797" y="2485"/>
                  </a:lnTo>
                  <a:lnTo>
                    <a:pt x="5797" y="2485"/>
                  </a:lnTo>
                  <a:lnTo>
                    <a:pt x="5845" y="2558"/>
                  </a:lnTo>
                  <a:lnTo>
                    <a:pt x="5870" y="2680"/>
                  </a:lnTo>
                  <a:lnTo>
                    <a:pt x="5845" y="2777"/>
                  </a:lnTo>
                  <a:lnTo>
                    <a:pt x="5797" y="2850"/>
                  </a:lnTo>
                  <a:lnTo>
                    <a:pt x="5797" y="2850"/>
                  </a:lnTo>
                  <a:lnTo>
                    <a:pt x="5699" y="2923"/>
                  </a:lnTo>
                  <a:lnTo>
                    <a:pt x="5602" y="2996"/>
                  </a:lnTo>
                  <a:lnTo>
                    <a:pt x="5504" y="3045"/>
                  </a:lnTo>
                  <a:lnTo>
                    <a:pt x="5407" y="3045"/>
                  </a:lnTo>
                  <a:lnTo>
                    <a:pt x="5407" y="3045"/>
                  </a:lnTo>
                  <a:lnTo>
                    <a:pt x="5310" y="3069"/>
                  </a:lnTo>
                  <a:lnTo>
                    <a:pt x="5163" y="3167"/>
                  </a:lnTo>
                  <a:lnTo>
                    <a:pt x="4993" y="3289"/>
                  </a:lnTo>
                  <a:lnTo>
                    <a:pt x="4847" y="3435"/>
                  </a:lnTo>
                  <a:lnTo>
                    <a:pt x="4847" y="3435"/>
                  </a:lnTo>
                  <a:lnTo>
                    <a:pt x="4676" y="3581"/>
                  </a:lnTo>
                  <a:lnTo>
                    <a:pt x="4506" y="3703"/>
                  </a:lnTo>
                  <a:lnTo>
                    <a:pt x="4384" y="3776"/>
                  </a:lnTo>
                  <a:lnTo>
                    <a:pt x="4262" y="3800"/>
                  </a:lnTo>
                  <a:lnTo>
                    <a:pt x="4262" y="3800"/>
                  </a:lnTo>
                  <a:lnTo>
                    <a:pt x="4141" y="3849"/>
                  </a:lnTo>
                  <a:lnTo>
                    <a:pt x="3970" y="3971"/>
                  </a:lnTo>
                  <a:lnTo>
                    <a:pt x="3726" y="4165"/>
                  </a:lnTo>
                  <a:lnTo>
                    <a:pt x="3483" y="4409"/>
                  </a:lnTo>
                  <a:lnTo>
                    <a:pt x="3142" y="4750"/>
                  </a:lnTo>
                  <a:lnTo>
                    <a:pt x="3142" y="4750"/>
                  </a:lnTo>
                  <a:lnTo>
                    <a:pt x="3020" y="4847"/>
                  </a:lnTo>
                  <a:lnTo>
                    <a:pt x="2874" y="4969"/>
                  </a:lnTo>
                  <a:lnTo>
                    <a:pt x="2557" y="5164"/>
                  </a:lnTo>
                  <a:lnTo>
                    <a:pt x="2265" y="5286"/>
                  </a:lnTo>
                  <a:lnTo>
                    <a:pt x="2119" y="5310"/>
                  </a:lnTo>
                  <a:lnTo>
                    <a:pt x="1997" y="5335"/>
                  </a:lnTo>
                  <a:lnTo>
                    <a:pt x="1997" y="5335"/>
                  </a:lnTo>
                  <a:lnTo>
                    <a:pt x="1754" y="5335"/>
                  </a:lnTo>
                  <a:lnTo>
                    <a:pt x="1535" y="5383"/>
                  </a:lnTo>
                  <a:lnTo>
                    <a:pt x="1364" y="5456"/>
                  </a:lnTo>
                  <a:lnTo>
                    <a:pt x="1242" y="5529"/>
                  </a:lnTo>
                  <a:lnTo>
                    <a:pt x="1242" y="5529"/>
                  </a:lnTo>
                  <a:lnTo>
                    <a:pt x="1169" y="5602"/>
                  </a:lnTo>
                  <a:lnTo>
                    <a:pt x="1096" y="5700"/>
                  </a:lnTo>
                  <a:lnTo>
                    <a:pt x="1047" y="5797"/>
                  </a:lnTo>
                  <a:lnTo>
                    <a:pt x="1047" y="5895"/>
                  </a:lnTo>
                  <a:lnTo>
                    <a:pt x="1047" y="5895"/>
                  </a:lnTo>
                  <a:lnTo>
                    <a:pt x="1047" y="5992"/>
                  </a:lnTo>
                  <a:lnTo>
                    <a:pt x="1096" y="6090"/>
                  </a:lnTo>
                  <a:lnTo>
                    <a:pt x="1169" y="6187"/>
                  </a:lnTo>
                  <a:lnTo>
                    <a:pt x="1242" y="6284"/>
                  </a:lnTo>
                  <a:lnTo>
                    <a:pt x="1242" y="6284"/>
                  </a:lnTo>
                  <a:lnTo>
                    <a:pt x="1315" y="6357"/>
                  </a:lnTo>
                  <a:lnTo>
                    <a:pt x="1413" y="6406"/>
                  </a:lnTo>
                  <a:lnTo>
                    <a:pt x="1535" y="6455"/>
                  </a:lnTo>
                  <a:lnTo>
                    <a:pt x="1608" y="6455"/>
                  </a:lnTo>
                  <a:lnTo>
                    <a:pt x="1608" y="6455"/>
                  </a:lnTo>
                  <a:lnTo>
                    <a:pt x="1729" y="6504"/>
                  </a:lnTo>
                  <a:lnTo>
                    <a:pt x="1876" y="6601"/>
                  </a:lnTo>
                  <a:lnTo>
                    <a:pt x="2070" y="6747"/>
                  </a:lnTo>
                  <a:lnTo>
                    <a:pt x="2290" y="6942"/>
                  </a:lnTo>
                  <a:lnTo>
                    <a:pt x="2290" y="6942"/>
                  </a:lnTo>
                  <a:lnTo>
                    <a:pt x="2484" y="7137"/>
                  </a:lnTo>
                  <a:lnTo>
                    <a:pt x="2679" y="7283"/>
                  </a:lnTo>
                  <a:lnTo>
                    <a:pt x="2825" y="7380"/>
                  </a:lnTo>
                  <a:lnTo>
                    <a:pt x="2947" y="7405"/>
                  </a:lnTo>
                  <a:lnTo>
                    <a:pt x="2947" y="7405"/>
                  </a:lnTo>
                  <a:lnTo>
                    <a:pt x="3093" y="7380"/>
                  </a:lnTo>
                  <a:lnTo>
                    <a:pt x="3166" y="7356"/>
                  </a:lnTo>
                  <a:lnTo>
                    <a:pt x="3239" y="7332"/>
                  </a:lnTo>
                  <a:lnTo>
                    <a:pt x="3239" y="7332"/>
                  </a:lnTo>
                  <a:lnTo>
                    <a:pt x="3288" y="7283"/>
                  </a:lnTo>
                  <a:lnTo>
                    <a:pt x="3410" y="7259"/>
                  </a:lnTo>
                  <a:lnTo>
                    <a:pt x="3556" y="7234"/>
                  </a:lnTo>
                  <a:lnTo>
                    <a:pt x="3702" y="7234"/>
                  </a:lnTo>
                  <a:lnTo>
                    <a:pt x="3702" y="7234"/>
                  </a:lnTo>
                  <a:lnTo>
                    <a:pt x="3873" y="7234"/>
                  </a:lnTo>
                  <a:lnTo>
                    <a:pt x="4019" y="7283"/>
                  </a:lnTo>
                  <a:lnTo>
                    <a:pt x="4165" y="7332"/>
                  </a:lnTo>
                  <a:lnTo>
                    <a:pt x="4262" y="7429"/>
                  </a:lnTo>
                  <a:lnTo>
                    <a:pt x="4262" y="7429"/>
                  </a:lnTo>
                  <a:lnTo>
                    <a:pt x="4360" y="7502"/>
                  </a:lnTo>
                  <a:lnTo>
                    <a:pt x="4457" y="7551"/>
                  </a:lnTo>
                  <a:lnTo>
                    <a:pt x="4555" y="7600"/>
                  </a:lnTo>
                  <a:lnTo>
                    <a:pt x="4652" y="7600"/>
                  </a:lnTo>
                  <a:lnTo>
                    <a:pt x="4652" y="7600"/>
                  </a:lnTo>
                  <a:lnTo>
                    <a:pt x="4749" y="7648"/>
                  </a:lnTo>
                  <a:lnTo>
                    <a:pt x="4896" y="7721"/>
                  </a:lnTo>
                  <a:lnTo>
                    <a:pt x="5066" y="7843"/>
                  </a:lnTo>
                  <a:lnTo>
                    <a:pt x="5212" y="7989"/>
                  </a:lnTo>
                  <a:lnTo>
                    <a:pt x="5212" y="7989"/>
                  </a:lnTo>
                  <a:lnTo>
                    <a:pt x="5383" y="8135"/>
                  </a:lnTo>
                  <a:lnTo>
                    <a:pt x="5553" y="8257"/>
                  </a:lnTo>
                  <a:lnTo>
                    <a:pt x="5699" y="8330"/>
                  </a:lnTo>
                  <a:lnTo>
                    <a:pt x="5797" y="8355"/>
                  </a:lnTo>
                  <a:lnTo>
                    <a:pt x="5797" y="8355"/>
                  </a:lnTo>
                  <a:lnTo>
                    <a:pt x="5870" y="8379"/>
                  </a:lnTo>
                  <a:lnTo>
                    <a:pt x="5992" y="8428"/>
                  </a:lnTo>
                  <a:lnTo>
                    <a:pt x="6089" y="8476"/>
                  </a:lnTo>
                  <a:lnTo>
                    <a:pt x="6162" y="8549"/>
                  </a:lnTo>
                  <a:lnTo>
                    <a:pt x="6162" y="8549"/>
                  </a:lnTo>
                  <a:lnTo>
                    <a:pt x="6259" y="8622"/>
                  </a:lnTo>
                  <a:lnTo>
                    <a:pt x="6357" y="8695"/>
                  </a:lnTo>
                  <a:lnTo>
                    <a:pt x="6454" y="8720"/>
                  </a:lnTo>
                  <a:lnTo>
                    <a:pt x="6552" y="8744"/>
                  </a:lnTo>
                  <a:lnTo>
                    <a:pt x="6552" y="8744"/>
                  </a:lnTo>
                  <a:lnTo>
                    <a:pt x="6649" y="8769"/>
                  </a:lnTo>
                  <a:lnTo>
                    <a:pt x="6747" y="8793"/>
                  </a:lnTo>
                  <a:lnTo>
                    <a:pt x="6844" y="8866"/>
                  </a:lnTo>
                  <a:lnTo>
                    <a:pt x="6941" y="8939"/>
                  </a:lnTo>
                  <a:lnTo>
                    <a:pt x="6941" y="8939"/>
                  </a:lnTo>
                  <a:lnTo>
                    <a:pt x="7014" y="9036"/>
                  </a:lnTo>
                  <a:lnTo>
                    <a:pt x="7063" y="9134"/>
                  </a:lnTo>
                  <a:lnTo>
                    <a:pt x="7112" y="9231"/>
                  </a:lnTo>
                  <a:lnTo>
                    <a:pt x="7112" y="9304"/>
                  </a:lnTo>
                  <a:lnTo>
                    <a:pt x="7112" y="9304"/>
                  </a:lnTo>
                  <a:lnTo>
                    <a:pt x="7112" y="9402"/>
                  </a:lnTo>
                  <a:lnTo>
                    <a:pt x="7063" y="9499"/>
                  </a:lnTo>
                  <a:lnTo>
                    <a:pt x="7014" y="9597"/>
                  </a:lnTo>
                  <a:lnTo>
                    <a:pt x="6941" y="9694"/>
                  </a:lnTo>
                  <a:lnTo>
                    <a:pt x="6941" y="9694"/>
                  </a:lnTo>
                  <a:lnTo>
                    <a:pt x="6868" y="9791"/>
                  </a:lnTo>
                  <a:lnTo>
                    <a:pt x="6795" y="9889"/>
                  </a:lnTo>
                  <a:lnTo>
                    <a:pt x="6747" y="9986"/>
                  </a:lnTo>
                  <a:lnTo>
                    <a:pt x="6747" y="10084"/>
                  </a:lnTo>
                  <a:lnTo>
                    <a:pt x="6747" y="10084"/>
                  </a:lnTo>
                  <a:lnTo>
                    <a:pt x="6722" y="10181"/>
                  </a:lnTo>
                  <a:lnTo>
                    <a:pt x="6625" y="10327"/>
                  </a:lnTo>
                  <a:lnTo>
                    <a:pt x="6503" y="10473"/>
                  </a:lnTo>
                  <a:lnTo>
                    <a:pt x="6357" y="10644"/>
                  </a:lnTo>
                  <a:lnTo>
                    <a:pt x="6357" y="10644"/>
                  </a:lnTo>
                  <a:lnTo>
                    <a:pt x="6211" y="10814"/>
                  </a:lnTo>
                  <a:lnTo>
                    <a:pt x="6089" y="10961"/>
                  </a:lnTo>
                  <a:lnTo>
                    <a:pt x="6016" y="11107"/>
                  </a:lnTo>
                  <a:lnTo>
                    <a:pt x="5992" y="11204"/>
                  </a:lnTo>
                  <a:lnTo>
                    <a:pt x="5992" y="11204"/>
                  </a:lnTo>
                  <a:lnTo>
                    <a:pt x="5943" y="11326"/>
                  </a:lnTo>
                  <a:lnTo>
                    <a:pt x="5870" y="11472"/>
                  </a:lnTo>
                  <a:lnTo>
                    <a:pt x="5748" y="11618"/>
                  </a:lnTo>
                  <a:lnTo>
                    <a:pt x="5602" y="11789"/>
                  </a:lnTo>
                  <a:lnTo>
                    <a:pt x="5602" y="11789"/>
                  </a:lnTo>
                  <a:lnTo>
                    <a:pt x="5456" y="11935"/>
                  </a:lnTo>
                  <a:lnTo>
                    <a:pt x="5334" y="12105"/>
                  </a:lnTo>
                  <a:lnTo>
                    <a:pt x="5261" y="12251"/>
                  </a:lnTo>
                  <a:lnTo>
                    <a:pt x="5212" y="12349"/>
                  </a:lnTo>
                  <a:lnTo>
                    <a:pt x="5212" y="12349"/>
                  </a:lnTo>
                  <a:lnTo>
                    <a:pt x="5188" y="12446"/>
                  </a:lnTo>
                  <a:lnTo>
                    <a:pt x="5139" y="12568"/>
                  </a:lnTo>
                  <a:lnTo>
                    <a:pt x="5042" y="12714"/>
                  </a:lnTo>
                  <a:lnTo>
                    <a:pt x="4944" y="12836"/>
                  </a:lnTo>
                  <a:lnTo>
                    <a:pt x="4944" y="12836"/>
                  </a:lnTo>
                  <a:lnTo>
                    <a:pt x="4822" y="12958"/>
                  </a:lnTo>
                  <a:lnTo>
                    <a:pt x="4725" y="13079"/>
                  </a:lnTo>
                  <a:lnTo>
                    <a:pt x="4676" y="13201"/>
                  </a:lnTo>
                  <a:lnTo>
                    <a:pt x="4652" y="13299"/>
                  </a:lnTo>
                  <a:lnTo>
                    <a:pt x="4652" y="13299"/>
                  </a:lnTo>
                  <a:lnTo>
                    <a:pt x="4676" y="13469"/>
                  </a:lnTo>
                  <a:lnTo>
                    <a:pt x="4701" y="13542"/>
                  </a:lnTo>
                  <a:lnTo>
                    <a:pt x="4749" y="13591"/>
                  </a:lnTo>
                  <a:lnTo>
                    <a:pt x="4749" y="13591"/>
                  </a:lnTo>
                  <a:lnTo>
                    <a:pt x="4774" y="13640"/>
                  </a:lnTo>
                  <a:lnTo>
                    <a:pt x="4822" y="13713"/>
                  </a:lnTo>
                  <a:lnTo>
                    <a:pt x="4847" y="13883"/>
                  </a:lnTo>
                  <a:lnTo>
                    <a:pt x="4847" y="13883"/>
                  </a:lnTo>
                  <a:lnTo>
                    <a:pt x="4822" y="13956"/>
                  </a:lnTo>
                  <a:lnTo>
                    <a:pt x="4774" y="14005"/>
                  </a:lnTo>
                  <a:lnTo>
                    <a:pt x="4725" y="14054"/>
                  </a:lnTo>
                  <a:lnTo>
                    <a:pt x="4652" y="14054"/>
                  </a:lnTo>
                  <a:lnTo>
                    <a:pt x="4652" y="14054"/>
                  </a:lnTo>
                  <a:lnTo>
                    <a:pt x="4555" y="14054"/>
                  </a:lnTo>
                  <a:lnTo>
                    <a:pt x="4457" y="14005"/>
                  </a:lnTo>
                  <a:lnTo>
                    <a:pt x="4360" y="13956"/>
                  </a:lnTo>
                  <a:lnTo>
                    <a:pt x="4262" y="13883"/>
                  </a:lnTo>
                  <a:lnTo>
                    <a:pt x="4262" y="13883"/>
                  </a:lnTo>
                  <a:lnTo>
                    <a:pt x="4189" y="13761"/>
                  </a:lnTo>
                  <a:lnTo>
                    <a:pt x="4141" y="13615"/>
                  </a:lnTo>
                  <a:lnTo>
                    <a:pt x="4092" y="13469"/>
                  </a:lnTo>
                  <a:lnTo>
                    <a:pt x="4092" y="13299"/>
                  </a:lnTo>
                  <a:lnTo>
                    <a:pt x="4092" y="13299"/>
                  </a:lnTo>
                  <a:lnTo>
                    <a:pt x="4067" y="13152"/>
                  </a:lnTo>
                  <a:lnTo>
                    <a:pt x="4019" y="12982"/>
                  </a:lnTo>
                  <a:lnTo>
                    <a:pt x="3970" y="12836"/>
                  </a:lnTo>
                  <a:lnTo>
                    <a:pt x="3897" y="12738"/>
                  </a:lnTo>
                  <a:lnTo>
                    <a:pt x="3897" y="12738"/>
                  </a:lnTo>
                  <a:lnTo>
                    <a:pt x="3848" y="12690"/>
                  </a:lnTo>
                  <a:lnTo>
                    <a:pt x="3824" y="12592"/>
                  </a:lnTo>
                  <a:lnTo>
                    <a:pt x="3751" y="12349"/>
                  </a:lnTo>
                  <a:lnTo>
                    <a:pt x="3726" y="12056"/>
                  </a:lnTo>
                  <a:lnTo>
                    <a:pt x="3702" y="11716"/>
                  </a:lnTo>
                  <a:lnTo>
                    <a:pt x="3702" y="11472"/>
                  </a:lnTo>
                  <a:lnTo>
                    <a:pt x="3702" y="11472"/>
                  </a:lnTo>
                  <a:lnTo>
                    <a:pt x="3702" y="11301"/>
                  </a:lnTo>
                  <a:lnTo>
                    <a:pt x="3653" y="11107"/>
                  </a:lnTo>
                  <a:lnTo>
                    <a:pt x="3629" y="10936"/>
                  </a:lnTo>
                  <a:lnTo>
                    <a:pt x="3556" y="10741"/>
                  </a:lnTo>
                  <a:lnTo>
                    <a:pt x="3483" y="10571"/>
                  </a:lnTo>
                  <a:lnTo>
                    <a:pt x="3410" y="10425"/>
                  </a:lnTo>
                  <a:lnTo>
                    <a:pt x="3312" y="10279"/>
                  </a:lnTo>
                  <a:lnTo>
                    <a:pt x="3239" y="10181"/>
                  </a:lnTo>
                  <a:lnTo>
                    <a:pt x="3239" y="10181"/>
                  </a:lnTo>
                  <a:lnTo>
                    <a:pt x="3045" y="9962"/>
                  </a:lnTo>
                  <a:lnTo>
                    <a:pt x="2898" y="9767"/>
                  </a:lnTo>
                  <a:lnTo>
                    <a:pt x="2801" y="9621"/>
                  </a:lnTo>
                  <a:lnTo>
                    <a:pt x="2752" y="9499"/>
                  </a:lnTo>
                  <a:lnTo>
                    <a:pt x="2752" y="9499"/>
                  </a:lnTo>
                  <a:lnTo>
                    <a:pt x="2728" y="9353"/>
                  </a:lnTo>
                  <a:lnTo>
                    <a:pt x="2704" y="9280"/>
                  </a:lnTo>
                  <a:lnTo>
                    <a:pt x="2655" y="9231"/>
                  </a:lnTo>
                  <a:lnTo>
                    <a:pt x="2655" y="9231"/>
                  </a:lnTo>
                  <a:lnTo>
                    <a:pt x="2631" y="9158"/>
                  </a:lnTo>
                  <a:lnTo>
                    <a:pt x="2582" y="9036"/>
                  </a:lnTo>
                  <a:lnTo>
                    <a:pt x="2582" y="8890"/>
                  </a:lnTo>
                  <a:lnTo>
                    <a:pt x="2557" y="8744"/>
                  </a:lnTo>
                  <a:lnTo>
                    <a:pt x="2557" y="8744"/>
                  </a:lnTo>
                  <a:lnTo>
                    <a:pt x="2582" y="8598"/>
                  </a:lnTo>
                  <a:lnTo>
                    <a:pt x="2582" y="8452"/>
                  </a:lnTo>
                  <a:lnTo>
                    <a:pt x="2631" y="8330"/>
                  </a:lnTo>
                  <a:lnTo>
                    <a:pt x="2655" y="8281"/>
                  </a:lnTo>
                  <a:lnTo>
                    <a:pt x="2655" y="8281"/>
                  </a:lnTo>
                  <a:lnTo>
                    <a:pt x="2704" y="8208"/>
                  </a:lnTo>
                  <a:lnTo>
                    <a:pt x="2728" y="8160"/>
                  </a:lnTo>
                  <a:lnTo>
                    <a:pt x="2752" y="7989"/>
                  </a:lnTo>
                  <a:lnTo>
                    <a:pt x="2752" y="7989"/>
                  </a:lnTo>
                  <a:lnTo>
                    <a:pt x="2728" y="7819"/>
                  </a:lnTo>
                  <a:lnTo>
                    <a:pt x="2704" y="7746"/>
                  </a:lnTo>
                  <a:lnTo>
                    <a:pt x="2655" y="7697"/>
                  </a:lnTo>
                  <a:lnTo>
                    <a:pt x="2655" y="7697"/>
                  </a:lnTo>
                  <a:lnTo>
                    <a:pt x="2606" y="7673"/>
                  </a:lnTo>
                  <a:lnTo>
                    <a:pt x="2533" y="7624"/>
                  </a:lnTo>
                  <a:lnTo>
                    <a:pt x="2363" y="7600"/>
                  </a:lnTo>
                  <a:lnTo>
                    <a:pt x="2363" y="7600"/>
                  </a:lnTo>
                  <a:lnTo>
                    <a:pt x="2265" y="7575"/>
                  </a:lnTo>
                  <a:lnTo>
                    <a:pt x="2119" y="7502"/>
                  </a:lnTo>
                  <a:lnTo>
                    <a:pt x="1973" y="7380"/>
                  </a:lnTo>
                  <a:lnTo>
                    <a:pt x="1802" y="7234"/>
                  </a:lnTo>
                  <a:lnTo>
                    <a:pt x="1802" y="7234"/>
                  </a:lnTo>
                  <a:lnTo>
                    <a:pt x="1632" y="7088"/>
                  </a:lnTo>
                  <a:lnTo>
                    <a:pt x="1486" y="6966"/>
                  </a:lnTo>
                  <a:lnTo>
                    <a:pt x="1340" y="6869"/>
                  </a:lnTo>
                  <a:lnTo>
                    <a:pt x="1242" y="6845"/>
                  </a:lnTo>
                  <a:lnTo>
                    <a:pt x="1242" y="6845"/>
                  </a:lnTo>
                  <a:lnTo>
                    <a:pt x="1121" y="6796"/>
                  </a:lnTo>
                  <a:lnTo>
                    <a:pt x="926" y="6674"/>
                  </a:lnTo>
                  <a:lnTo>
                    <a:pt x="706" y="6504"/>
                  </a:lnTo>
                  <a:lnTo>
                    <a:pt x="463" y="6284"/>
                  </a:lnTo>
                  <a:lnTo>
                    <a:pt x="463" y="6284"/>
                  </a:lnTo>
                  <a:lnTo>
                    <a:pt x="171" y="5919"/>
                  </a:lnTo>
                  <a:lnTo>
                    <a:pt x="0" y="5700"/>
                  </a:lnTo>
                  <a:lnTo>
                    <a:pt x="0" y="5700"/>
                  </a:lnTo>
                  <a:lnTo>
                    <a:pt x="0" y="5724"/>
                  </a:lnTo>
                </a:path>
              </a:pathLst>
            </a:custGeom>
            <a:noFill/>
            <a:ln cap="rnd" cmpd="sng" w="12175">
              <a:solidFill>
                <a:srgbClr val="FFFFFF"/>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174" name="Shape 174"/>
            <p:cNvSpPr/>
            <p:nvPr/>
          </p:nvSpPr>
          <p:spPr>
            <a:xfrm>
              <a:off x="6128575" y="3695900"/>
              <a:ext cx="86475" cy="47525"/>
            </a:xfrm>
            <a:custGeom>
              <a:pathLst>
                <a:path extrusionOk="0" fill="none" h="1901" w="3459">
                  <a:moveTo>
                    <a:pt x="2022" y="1340"/>
                  </a:moveTo>
                  <a:lnTo>
                    <a:pt x="2022" y="1340"/>
                  </a:lnTo>
                  <a:lnTo>
                    <a:pt x="1924" y="1413"/>
                  </a:lnTo>
                  <a:lnTo>
                    <a:pt x="1827" y="1486"/>
                  </a:lnTo>
                  <a:lnTo>
                    <a:pt x="1729" y="1511"/>
                  </a:lnTo>
                  <a:lnTo>
                    <a:pt x="1632" y="1535"/>
                  </a:lnTo>
                  <a:lnTo>
                    <a:pt x="1632" y="1535"/>
                  </a:lnTo>
                  <a:lnTo>
                    <a:pt x="1559" y="1535"/>
                  </a:lnTo>
                  <a:lnTo>
                    <a:pt x="1461" y="1584"/>
                  </a:lnTo>
                  <a:lnTo>
                    <a:pt x="1340" y="1657"/>
                  </a:lnTo>
                  <a:lnTo>
                    <a:pt x="1267" y="1730"/>
                  </a:lnTo>
                  <a:lnTo>
                    <a:pt x="1267" y="1730"/>
                  </a:lnTo>
                  <a:lnTo>
                    <a:pt x="1169" y="1803"/>
                  </a:lnTo>
                  <a:lnTo>
                    <a:pt x="1072" y="1852"/>
                  </a:lnTo>
                  <a:lnTo>
                    <a:pt x="974" y="1900"/>
                  </a:lnTo>
                  <a:lnTo>
                    <a:pt x="877" y="1900"/>
                  </a:lnTo>
                  <a:lnTo>
                    <a:pt x="877" y="1900"/>
                  </a:lnTo>
                  <a:lnTo>
                    <a:pt x="779" y="1900"/>
                  </a:lnTo>
                  <a:lnTo>
                    <a:pt x="682" y="1852"/>
                  </a:lnTo>
                  <a:lnTo>
                    <a:pt x="585" y="1803"/>
                  </a:lnTo>
                  <a:lnTo>
                    <a:pt x="512" y="1730"/>
                  </a:lnTo>
                  <a:lnTo>
                    <a:pt x="512" y="1730"/>
                  </a:lnTo>
                  <a:lnTo>
                    <a:pt x="438" y="1633"/>
                  </a:lnTo>
                  <a:lnTo>
                    <a:pt x="414" y="1535"/>
                  </a:lnTo>
                  <a:lnTo>
                    <a:pt x="438" y="1438"/>
                  </a:lnTo>
                  <a:lnTo>
                    <a:pt x="512" y="1340"/>
                  </a:lnTo>
                  <a:lnTo>
                    <a:pt x="512" y="1340"/>
                  </a:lnTo>
                  <a:lnTo>
                    <a:pt x="585" y="1243"/>
                  </a:lnTo>
                  <a:lnTo>
                    <a:pt x="633" y="1145"/>
                  </a:lnTo>
                  <a:lnTo>
                    <a:pt x="682" y="1048"/>
                  </a:lnTo>
                  <a:lnTo>
                    <a:pt x="682" y="951"/>
                  </a:lnTo>
                  <a:lnTo>
                    <a:pt x="682" y="951"/>
                  </a:lnTo>
                  <a:lnTo>
                    <a:pt x="658" y="804"/>
                  </a:lnTo>
                  <a:lnTo>
                    <a:pt x="633" y="731"/>
                  </a:lnTo>
                  <a:lnTo>
                    <a:pt x="585" y="683"/>
                  </a:lnTo>
                  <a:lnTo>
                    <a:pt x="585" y="683"/>
                  </a:lnTo>
                  <a:lnTo>
                    <a:pt x="536" y="634"/>
                  </a:lnTo>
                  <a:lnTo>
                    <a:pt x="463" y="610"/>
                  </a:lnTo>
                  <a:lnTo>
                    <a:pt x="317" y="585"/>
                  </a:lnTo>
                  <a:lnTo>
                    <a:pt x="317" y="585"/>
                  </a:lnTo>
                  <a:lnTo>
                    <a:pt x="146" y="561"/>
                  </a:lnTo>
                  <a:lnTo>
                    <a:pt x="73" y="512"/>
                  </a:lnTo>
                  <a:lnTo>
                    <a:pt x="24" y="488"/>
                  </a:lnTo>
                  <a:lnTo>
                    <a:pt x="24" y="488"/>
                  </a:lnTo>
                  <a:lnTo>
                    <a:pt x="0" y="439"/>
                  </a:lnTo>
                  <a:lnTo>
                    <a:pt x="24" y="366"/>
                  </a:lnTo>
                  <a:lnTo>
                    <a:pt x="49" y="293"/>
                  </a:lnTo>
                  <a:lnTo>
                    <a:pt x="122" y="196"/>
                  </a:lnTo>
                  <a:lnTo>
                    <a:pt x="122" y="196"/>
                  </a:lnTo>
                  <a:lnTo>
                    <a:pt x="171" y="171"/>
                  </a:lnTo>
                  <a:lnTo>
                    <a:pt x="268" y="123"/>
                  </a:lnTo>
                  <a:lnTo>
                    <a:pt x="512" y="74"/>
                  </a:lnTo>
                  <a:lnTo>
                    <a:pt x="804" y="25"/>
                  </a:lnTo>
                  <a:lnTo>
                    <a:pt x="1145" y="1"/>
                  </a:lnTo>
                  <a:lnTo>
                    <a:pt x="2509" y="1"/>
                  </a:lnTo>
                  <a:lnTo>
                    <a:pt x="2509" y="1"/>
                  </a:lnTo>
                  <a:lnTo>
                    <a:pt x="2850" y="25"/>
                  </a:lnTo>
                  <a:lnTo>
                    <a:pt x="3142" y="49"/>
                  </a:lnTo>
                  <a:lnTo>
                    <a:pt x="3337" y="74"/>
                  </a:lnTo>
                  <a:lnTo>
                    <a:pt x="3434" y="98"/>
                  </a:lnTo>
                  <a:lnTo>
                    <a:pt x="3434" y="98"/>
                  </a:lnTo>
                  <a:lnTo>
                    <a:pt x="3458" y="123"/>
                  </a:lnTo>
                  <a:lnTo>
                    <a:pt x="3434" y="171"/>
                  </a:lnTo>
                  <a:lnTo>
                    <a:pt x="3361" y="317"/>
                  </a:lnTo>
                  <a:lnTo>
                    <a:pt x="3239" y="488"/>
                  </a:lnTo>
                  <a:lnTo>
                    <a:pt x="3069" y="683"/>
                  </a:lnTo>
                  <a:lnTo>
                    <a:pt x="3069" y="683"/>
                  </a:lnTo>
                  <a:lnTo>
                    <a:pt x="2874" y="853"/>
                  </a:lnTo>
                  <a:lnTo>
                    <a:pt x="2679" y="999"/>
                  </a:lnTo>
                  <a:lnTo>
                    <a:pt x="2509" y="1121"/>
                  </a:lnTo>
                  <a:lnTo>
                    <a:pt x="2411" y="1145"/>
                  </a:lnTo>
                  <a:lnTo>
                    <a:pt x="2411" y="1145"/>
                  </a:lnTo>
                  <a:lnTo>
                    <a:pt x="2314" y="1170"/>
                  </a:lnTo>
                  <a:lnTo>
                    <a:pt x="2216" y="1194"/>
                  </a:lnTo>
                  <a:lnTo>
                    <a:pt x="2119" y="1267"/>
                  </a:lnTo>
                  <a:lnTo>
                    <a:pt x="2022" y="1340"/>
                  </a:lnTo>
                  <a:lnTo>
                    <a:pt x="2022" y="1340"/>
                  </a:lnTo>
                </a:path>
              </a:pathLst>
            </a:custGeom>
            <a:noFill/>
            <a:ln cap="rnd" cmpd="sng" w="12175">
              <a:solidFill>
                <a:srgbClr val="FFFFFF"/>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175" name="Shape 175"/>
            <p:cNvSpPr/>
            <p:nvPr/>
          </p:nvSpPr>
          <p:spPr>
            <a:xfrm>
              <a:off x="6357500" y="3940075"/>
              <a:ext cx="18900" cy="34725"/>
            </a:xfrm>
            <a:custGeom>
              <a:pathLst>
                <a:path extrusionOk="0" fill="none" h="1389" w="756">
                  <a:moveTo>
                    <a:pt x="585" y="682"/>
                  </a:moveTo>
                  <a:lnTo>
                    <a:pt x="585" y="682"/>
                  </a:lnTo>
                  <a:lnTo>
                    <a:pt x="512" y="779"/>
                  </a:lnTo>
                  <a:lnTo>
                    <a:pt x="439" y="877"/>
                  </a:lnTo>
                  <a:lnTo>
                    <a:pt x="390" y="974"/>
                  </a:lnTo>
                  <a:lnTo>
                    <a:pt x="390" y="1072"/>
                  </a:lnTo>
                  <a:lnTo>
                    <a:pt x="390" y="1072"/>
                  </a:lnTo>
                  <a:lnTo>
                    <a:pt x="366" y="1218"/>
                  </a:lnTo>
                  <a:lnTo>
                    <a:pt x="317" y="1291"/>
                  </a:lnTo>
                  <a:lnTo>
                    <a:pt x="293" y="1364"/>
                  </a:lnTo>
                  <a:lnTo>
                    <a:pt x="293" y="1364"/>
                  </a:lnTo>
                  <a:lnTo>
                    <a:pt x="244" y="1388"/>
                  </a:lnTo>
                  <a:lnTo>
                    <a:pt x="195" y="1388"/>
                  </a:lnTo>
                  <a:lnTo>
                    <a:pt x="147" y="1388"/>
                  </a:lnTo>
                  <a:lnTo>
                    <a:pt x="98" y="1364"/>
                  </a:lnTo>
                  <a:lnTo>
                    <a:pt x="98" y="1364"/>
                  </a:lnTo>
                  <a:lnTo>
                    <a:pt x="74" y="1291"/>
                  </a:lnTo>
                  <a:lnTo>
                    <a:pt x="25" y="1169"/>
                  </a:lnTo>
                  <a:lnTo>
                    <a:pt x="25" y="1023"/>
                  </a:lnTo>
                  <a:lnTo>
                    <a:pt x="1" y="877"/>
                  </a:lnTo>
                  <a:lnTo>
                    <a:pt x="1" y="877"/>
                  </a:lnTo>
                  <a:lnTo>
                    <a:pt x="25" y="706"/>
                  </a:lnTo>
                  <a:lnTo>
                    <a:pt x="98" y="536"/>
                  </a:lnTo>
                  <a:lnTo>
                    <a:pt x="171" y="365"/>
                  </a:lnTo>
                  <a:lnTo>
                    <a:pt x="293" y="219"/>
                  </a:lnTo>
                  <a:lnTo>
                    <a:pt x="293" y="219"/>
                  </a:lnTo>
                  <a:lnTo>
                    <a:pt x="415" y="122"/>
                  </a:lnTo>
                  <a:lnTo>
                    <a:pt x="512" y="49"/>
                  </a:lnTo>
                  <a:lnTo>
                    <a:pt x="609" y="0"/>
                  </a:lnTo>
                  <a:lnTo>
                    <a:pt x="682" y="24"/>
                  </a:lnTo>
                  <a:lnTo>
                    <a:pt x="682" y="24"/>
                  </a:lnTo>
                  <a:lnTo>
                    <a:pt x="707" y="73"/>
                  </a:lnTo>
                  <a:lnTo>
                    <a:pt x="731" y="146"/>
                  </a:lnTo>
                  <a:lnTo>
                    <a:pt x="756" y="317"/>
                  </a:lnTo>
                  <a:lnTo>
                    <a:pt x="756" y="317"/>
                  </a:lnTo>
                  <a:lnTo>
                    <a:pt x="756" y="390"/>
                  </a:lnTo>
                  <a:lnTo>
                    <a:pt x="707" y="487"/>
                  </a:lnTo>
                  <a:lnTo>
                    <a:pt x="658" y="609"/>
                  </a:lnTo>
                  <a:lnTo>
                    <a:pt x="585" y="682"/>
                  </a:lnTo>
                  <a:lnTo>
                    <a:pt x="585" y="682"/>
                  </a:lnTo>
                </a:path>
              </a:pathLst>
            </a:custGeom>
            <a:noFill/>
            <a:ln cap="rnd" cmpd="sng" w="12175">
              <a:solidFill>
                <a:srgbClr val="FFFFFF"/>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176" name="Shape 176"/>
            <p:cNvSpPr/>
            <p:nvPr/>
          </p:nvSpPr>
          <p:spPr>
            <a:xfrm>
              <a:off x="6202850" y="3720875"/>
              <a:ext cx="204000" cy="278875"/>
            </a:xfrm>
            <a:custGeom>
              <a:pathLst>
                <a:path extrusionOk="0" fill="none" h="11155" w="8160">
                  <a:moveTo>
                    <a:pt x="8159" y="4774"/>
                  </a:moveTo>
                  <a:lnTo>
                    <a:pt x="8159" y="4774"/>
                  </a:lnTo>
                  <a:lnTo>
                    <a:pt x="7599" y="4701"/>
                  </a:lnTo>
                  <a:lnTo>
                    <a:pt x="7283" y="4652"/>
                  </a:lnTo>
                  <a:lnTo>
                    <a:pt x="7136" y="4603"/>
                  </a:lnTo>
                  <a:lnTo>
                    <a:pt x="7136" y="4603"/>
                  </a:lnTo>
                  <a:lnTo>
                    <a:pt x="7088" y="4579"/>
                  </a:lnTo>
                  <a:lnTo>
                    <a:pt x="7015" y="4555"/>
                  </a:lnTo>
                  <a:lnTo>
                    <a:pt x="6844" y="4530"/>
                  </a:lnTo>
                  <a:lnTo>
                    <a:pt x="6844" y="4530"/>
                  </a:lnTo>
                  <a:lnTo>
                    <a:pt x="6747" y="4506"/>
                  </a:lnTo>
                  <a:lnTo>
                    <a:pt x="6649" y="4457"/>
                  </a:lnTo>
                  <a:lnTo>
                    <a:pt x="6552" y="4409"/>
                  </a:lnTo>
                  <a:lnTo>
                    <a:pt x="6454" y="4336"/>
                  </a:lnTo>
                  <a:lnTo>
                    <a:pt x="6454" y="4336"/>
                  </a:lnTo>
                  <a:lnTo>
                    <a:pt x="6381" y="4262"/>
                  </a:lnTo>
                  <a:lnTo>
                    <a:pt x="6308" y="4214"/>
                  </a:lnTo>
                  <a:lnTo>
                    <a:pt x="6235" y="4214"/>
                  </a:lnTo>
                  <a:lnTo>
                    <a:pt x="6187" y="4238"/>
                  </a:lnTo>
                  <a:lnTo>
                    <a:pt x="6187" y="4238"/>
                  </a:lnTo>
                  <a:lnTo>
                    <a:pt x="6162" y="4287"/>
                  </a:lnTo>
                  <a:lnTo>
                    <a:pt x="6162" y="4360"/>
                  </a:lnTo>
                  <a:lnTo>
                    <a:pt x="6211" y="4433"/>
                  </a:lnTo>
                  <a:lnTo>
                    <a:pt x="6284" y="4530"/>
                  </a:lnTo>
                  <a:lnTo>
                    <a:pt x="6284" y="4530"/>
                  </a:lnTo>
                  <a:lnTo>
                    <a:pt x="6357" y="4603"/>
                  </a:lnTo>
                  <a:lnTo>
                    <a:pt x="6454" y="4652"/>
                  </a:lnTo>
                  <a:lnTo>
                    <a:pt x="6576" y="4701"/>
                  </a:lnTo>
                  <a:lnTo>
                    <a:pt x="6649" y="4701"/>
                  </a:lnTo>
                  <a:lnTo>
                    <a:pt x="6649" y="4701"/>
                  </a:lnTo>
                  <a:lnTo>
                    <a:pt x="6747" y="4725"/>
                  </a:lnTo>
                  <a:lnTo>
                    <a:pt x="6844" y="4774"/>
                  </a:lnTo>
                  <a:lnTo>
                    <a:pt x="6942" y="4823"/>
                  </a:lnTo>
                  <a:lnTo>
                    <a:pt x="7039" y="4896"/>
                  </a:lnTo>
                  <a:lnTo>
                    <a:pt x="7039" y="4896"/>
                  </a:lnTo>
                  <a:lnTo>
                    <a:pt x="7063" y="4944"/>
                  </a:lnTo>
                  <a:lnTo>
                    <a:pt x="7088" y="4993"/>
                  </a:lnTo>
                  <a:lnTo>
                    <a:pt x="7063" y="5139"/>
                  </a:lnTo>
                  <a:lnTo>
                    <a:pt x="6966" y="5310"/>
                  </a:lnTo>
                  <a:lnTo>
                    <a:pt x="6844" y="5480"/>
                  </a:lnTo>
                  <a:lnTo>
                    <a:pt x="6844" y="5480"/>
                  </a:lnTo>
                  <a:lnTo>
                    <a:pt x="6674" y="5626"/>
                  </a:lnTo>
                  <a:lnTo>
                    <a:pt x="6528" y="5748"/>
                  </a:lnTo>
                  <a:lnTo>
                    <a:pt x="6381" y="5821"/>
                  </a:lnTo>
                  <a:lnTo>
                    <a:pt x="6284" y="5846"/>
                  </a:lnTo>
                  <a:lnTo>
                    <a:pt x="6284" y="5846"/>
                  </a:lnTo>
                  <a:lnTo>
                    <a:pt x="6113" y="5870"/>
                  </a:lnTo>
                  <a:lnTo>
                    <a:pt x="6040" y="5894"/>
                  </a:lnTo>
                  <a:lnTo>
                    <a:pt x="5992" y="5943"/>
                  </a:lnTo>
                  <a:lnTo>
                    <a:pt x="5992" y="5943"/>
                  </a:lnTo>
                  <a:lnTo>
                    <a:pt x="5943" y="5967"/>
                  </a:lnTo>
                  <a:lnTo>
                    <a:pt x="5894" y="5992"/>
                  </a:lnTo>
                  <a:lnTo>
                    <a:pt x="5846" y="5967"/>
                  </a:lnTo>
                  <a:lnTo>
                    <a:pt x="5797" y="5943"/>
                  </a:lnTo>
                  <a:lnTo>
                    <a:pt x="5797" y="5943"/>
                  </a:lnTo>
                  <a:lnTo>
                    <a:pt x="5773" y="5894"/>
                  </a:lnTo>
                  <a:lnTo>
                    <a:pt x="5724" y="5821"/>
                  </a:lnTo>
                  <a:lnTo>
                    <a:pt x="5699" y="5651"/>
                  </a:lnTo>
                  <a:lnTo>
                    <a:pt x="5699" y="5651"/>
                  </a:lnTo>
                  <a:lnTo>
                    <a:pt x="5675" y="5553"/>
                  </a:lnTo>
                  <a:lnTo>
                    <a:pt x="5602" y="5407"/>
                  </a:lnTo>
                  <a:lnTo>
                    <a:pt x="5480" y="5261"/>
                  </a:lnTo>
                  <a:lnTo>
                    <a:pt x="5334" y="5091"/>
                  </a:lnTo>
                  <a:lnTo>
                    <a:pt x="5334" y="5091"/>
                  </a:lnTo>
                  <a:lnTo>
                    <a:pt x="5188" y="4920"/>
                  </a:lnTo>
                  <a:lnTo>
                    <a:pt x="5066" y="4774"/>
                  </a:lnTo>
                  <a:lnTo>
                    <a:pt x="4969" y="4628"/>
                  </a:lnTo>
                  <a:lnTo>
                    <a:pt x="4944" y="4530"/>
                  </a:lnTo>
                  <a:lnTo>
                    <a:pt x="4944" y="4530"/>
                  </a:lnTo>
                  <a:lnTo>
                    <a:pt x="4944" y="4457"/>
                  </a:lnTo>
                  <a:lnTo>
                    <a:pt x="4920" y="4409"/>
                  </a:lnTo>
                  <a:lnTo>
                    <a:pt x="4896" y="4409"/>
                  </a:lnTo>
                  <a:lnTo>
                    <a:pt x="4847" y="4433"/>
                  </a:lnTo>
                  <a:lnTo>
                    <a:pt x="4847" y="4433"/>
                  </a:lnTo>
                  <a:lnTo>
                    <a:pt x="4823" y="4482"/>
                  </a:lnTo>
                  <a:lnTo>
                    <a:pt x="4774" y="4555"/>
                  </a:lnTo>
                  <a:lnTo>
                    <a:pt x="4750" y="4701"/>
                  </a:lnTo>
                  <a:lnTo>
                    <a:pt x="4750" y="4701"/>
                  </a:lnTo>
                  <a:lnTo>
                    <a:pt x="4774" y="4798"/>
                  </a:lnTo>
                  <a:lnTo>
                    <a:pt x="4847" y="4920"/>
                  </a:lnTo>
                  <a:lnTo>
                    <a:pt x="4920" y="5066"/>
                  </a:lnTo>
                  <a:lnTo>
                    <a:pt x="5042" y="5188"/>
                  </a:lnTo>
                  <a:lnTo>
                    <a:pt x="5042" y="5188"/>
                  </a:lnTo>
                  <a:lnTo>
                    <a:pt x="5139" y="5310"/>
                  </a:lnTo>
                  <a:lnTo>
                    <a:pt x="5237" y="5431"/>
                  </a:lnTo>
                  <a:lnTo>
                    <a:pt x="5310" y="5553"/>
                  </a:lnTo>
                  <a:lnTo>
                    <a:pt x="5334" y="5651"/>
                  </a:lnTo>
                  <a:lnTo>
                    <a:pt x="5334" y="5651"/>
                  </a:lnTo>
                  <a:lnTo>
                    <a:pt x="5334" y="5748"/>
                  </a:lnTo>
                  <a:lnTo>
                    <a:pt x="5383" y="5846"/>
                  </a:lnTo>
                  <a:lnTo>
                    <a:pt x="5432" y="5943"/>
                  </a:lnTo>
                  <a:lnTo>
                    <a:pt x="5505" y="6040"/>
                  </a:lnTo>
                  <a:lnTo>
                    <a:pt x="5505" y="6040"/>
                  </a:lnTo>
                  <a:lnTo>
                    <a:pt x="5626" y="6113"/>
                  </a:lnTo>
                  <a:lnTo>
                    <a:pt x="5773" y="6162"/>
                  </a:lnTo>
                  <a:lnTo>
                    <a:pt x="5919" y="6211"/>
                  </a:lnTo>
                  <a:lnTo>
                    <a:pt x="6089" y="6235"/>
                  </a:lnTo>
                  <a:lnTo>
                    <a:pt x="6089" y="6235"/>
                  </a:lnTo>
                  <a:lnTo>
                    <a:pt x="6235" y="6235"/>
                  </a:lnTo>
                  <a:lnTo>
                    <a:pt x="6357" y="6284"/>
                  </a:lnTo>
                  <a:lnTo>
                    <a:pt x="6430" y="6333"/>
                  </a:lnTo>
                  <a:lnTo>
                    <a:pt x="6454" y="6381"/>
                  </a:lnTo>
                  <a:lnTo>
                    <a:pt x="6454" y="6430"/>
                  </a:lnTo>
                  <a:lnTo>
                    <a:pt x="6454" y="6430"/>
                  </a:lnTo>
                  <a:lnTo>
                    <a:pt x="6430" y="6527"/>
                  </a:lnTo>
                  <a:lnTo>
                    <a:pt x="6308" y="6722"/>
                  </a:lnTo>
                  <a:lnTo>
                    <a:pt x="6113" y="6941"/>
                  </a:lnTo>
                  <a:lnTo>
                    <a:pt x="5894" y="7185"/>
                  </a:lnTo>
                  <a:lnTo>
                    <a:pt x="5894" y="7185"/>
                  </a:lnTo>
                  <a:lnTo>
                    <a:pt x="5675" y="7429"/>
                  </a:lnTo>
                  <a:lnTo>
                    <a:pt x="5505" y="7696"/>
                  </a:lnTo>
                  <a:lnTo>
                    <a:pt x="5358" y="7940"/>
                  </a:lnTo>
                  <a:lnTo>
                    <a:pt x="5334" y="8037"/>
                  </a:lnTo>
                  <a:lnTo>
                    <a:pt x="5334" y="8135"/>
                  </a:lnTo>
                  <a:lnTo>
                    <a:pt x="5334" y="8135"/>
                  </a:lnTo>
                  <a:lnTo>
                    <a:pt x="5334" y="8281"/>
                  </a:lnTo>
                  <a:lnTo>
                    <a:pt x="5358" y="8427"/>
                  </a:lnTo>
                  <a:lnTo>
                    <a:pt x="5383" y="8525"/>
                  </a:lnTo>
                  <a:lnTo>
                    <a:pt x="5432" y="8598"/>
                  </a:lnTo>
                  <a:lnTo>
                    <a:pt x="5432" y="8598"/>
                  </a:lnTo>
                  <a:lnTo>
                    <a:pt x="5456" y="8646"/>
                  </a:lnTo>
                  <a:lnTo>
                    <a:pt x="5480" y="8719"/>
                  </a:lnTo>
                  <a:lnTo>
                    <a:pt x="5505" y="8890"/>
                  </a:lnTo>
                  <a:lnTo>
                    <a:pt x="5505" y="8890"/>
                  </a:lnTo>
                  <a:lnTo>
                    <a:pt x="5480" y="8987"/>
                  </a:lnTo>
                  <a:lnTo>
                    <a:pt x="5383" y="9158"/>
                  </a:lnTo>
                  <a:lnTo>
                    <a:pt x="5237" y="9353"/>
                  </a:lnTo>
                  <a:lnTo>
                    <a:pt x="5042" y="9547"/>
                  </a:lnTo>
                  <a:lnTo>
                    <a:pt x="5042" y="9547"/>
                  </a:lnTo>
                  <a:lnTo>
                    <a:pt x="4847" y="9742"/>
                  </a:lnTo>
                  <a:lnTo>
                    <a:pt x="4701" y="9937"/>
                  </a:lnTo>
                  <a:lnTo>
                    <a:pt x="4603" y="10108"/>
                  </a:lnTo>
                  <a:lnTo>
                    <a:pt x="4555" y="10205"/>
                  </a:lnTo>
                  <a:lnTo>
                    <a:pt x="4555" y="10205"/>
                  </a:lnTo>
                  <a:lnTo>
                    <a:pt x="4530" y="10327"/>
                  </a:lnTo>
                  <a:lnTo>
                    <a:pt x="4457" y="10473"/>
                  </a:lnTo>
                  <a:lnTo>
                    <a:pt x="4336" y="10619"/>
                  </a:lnTo>
                  <a:lnTo>
                    <a:pt x="4189" y="10790"/>
                  </a:lnTo>
                  <a:lnTo>
                    <a:pt x="4189" y="10790"/>
                  </a:lnTo>
                  <a:lnTo>
                    <a:pt x="4019" y="10936"/>
                  </a:lnTo>
                  <a:lnTo>
                    <a:pt x="3873" y="11057"/>
                  </a:lnTo>
                  <a:lnTo>
                    <a:pt x="3727" y="11131"/>
                  </a:lnTo>
                  <a:lnTo>
                    <a:pt x="3605" y="11155"/>
                  </a:lnTo>
                  <a:lnTo>
                    <a:pt x="3605" y="11155"/>
                  </a:lnTo>
                  <a:lnTo>
                    <a:pt x="3532" y="11155"/>
                  </a:lnTo>
                  <a:lnTo>
                    <a:pt x="3434" y="11106"/>
                  </a:lnTo>
                  <a:lnTo>
                    <a:pt x="3337" y="11057"/>
                  </a:lnTo>
                  <a:lnTo>
                    <a:pt x="3240" y="10984"/>
                  </a:lnTo>
                  <a:lnTo>
                    <a:pt x="3240" y="10984"/>
                  </a:lnTo>
                  <a:lnTo>
                    <a:pt x="3167" y="10887"/>
                  </a:lnTo>
                  <a:lnTo>
                    <a:pt x="3093" y="10790"/>
                  </a:lnTo>
                  <a:lnTo>
                    <a:pt x="3069" y="10692"/>
                  </a:lnTo>
                  <a:lnTo>
                    <a:pt x="3045" y="10595"/>
                  </a:lnTo>
                  <a:lnTo>
                    <a:pt x="3045" y="10595"/>
                  </a:lnTo>
                  <a:lnTo>
                    <a:pt x="3020" y="10424"/>
                  </a:lnTo>
                  <a:lnTo>
                    <a:pt x="2996" y="10351"/>
                  </a:lnTo>
                  <a:lnTo>
                    <a:pt x="2947" y="10302"/>
                  </a:lnTo>
                  <a:lnTo>
                    <a:pt x="2947" y="10302"/>
                  </a:lnTo>
                  <a:lnTo>
                    <a:pt x="2923" y="10254"/>
                  </a:lnTo>
                  <a:lnTo>
                    <a:pt x="2874" y="10181"/>
                  </a:lnTo>
                  <a:lnTo>
                    <a:pt x="2850" y="10035"/>
                  </a:lnTo>
                  <a:lnTo>
                    <a:pt x="2850" y="10035"/>
                  </a:lnTo>
                  <a:lnTo>
                    <a:pt x="2826" y="9864"/>
                  </a:lnTo>
                  <a:lnTo>
                    <a:pt x="2801" y="9791"/>
                  </a:lnTo>
                  <a:lnTo>
                    <a:pt x="2752" y="9742"/>
                  </a:lnTo>
                  <a:lnTo>
                    <a:pt x="2752" y="9742"/>
                  </a:lnTo>
                  <a:lnTo>
                    <a:pt x="2728" y="9669"/>
                  </a:lnTo>
                  <a:lnTo>
                    <a:pt x="2704" y="9572"/>
                  </a:lnTo>
                  <a:lnTo>
                    <a:pt x="2679" y="9426"/>
                  </a:lnTo>
                  <a:lnTo>
                    <a:pt x="2655" y="9255"/>
                  </a:lnTo>
                  <a:lnTo>
                    <a:pt x="2655" y="9255"/>
                  </a:lnTo>
                  <a:lnTo>
                    <a:pt x="2679" y="9109"/>
                  </a:lnTo>
                  <a:lnTo>
                    <a:pt x="2704" y="8963"/>
                  </a:lnTo>
                  <a:lnTo>
                    <a:pt x="2728" y="8866"/>
                  </a:lnTo>
                  <a:lnTo>
                    <a:pt x="2752" y="8792"/>
                  </a:lnTo>
                  <a:lnTo>
                    <a:pt x="2752" y="8792"/>
                  </a:lnTo>
                  <a:lnTo>
                    <a:pt x="2801" y="8744"/>
                  </a:lnTo>
                  <a:lnTo>
                    <a:pt x="2826" y="8671"/>
                  </a:lnTo>
                  <a:lnTo>
                    <a:pt x="2850" y="8500"/>
                  </a:lnTo>
                  <a:lnTo>
                    <a:pt x="2850" y="8500"/>
                  </a:lnTo>
                  <a:lnTo>
                    <a:pt x="2826" y="8403"/>
                  </a:lnTo>
                  <a:lnTo>
                    <a:pt x="2777" y="8281"/>
                  </a:lnTo>
                  <a:lnTo>
                    <a:pt x="2679" y="8159"/>
                  </a:lnTo>
                  <a:lnTo>
                    <a:pt x="2582" y="8037"/>
                  </a:lnTo>
                  <a:lnTo>
                    <a:pt x="2582" y="8037"/>
                  </a:lnTo>
                  <a:lnTo>
                    <a:pt x="2460" y="7891"/>
                  </a:lnTo>
                  <a:lnTo>
                    <a:pt x="2363" y="7721"/>
                  </a:lnTo>
                  <a:lnTo>
                    <a:pt x="2314" y="7526"/>
                  </a:lnTo>
                  <a:lnTo>
                    <a:pt x="2290" y="7356"/>
                  </a:lnTo>
                  <a:lnTo>
                    <a:pt x="2290" y="7356"/>
                  </a:lnTo>
                  <a:lnTo>
                    <a:pt x="2290" y="7209"/>
                  </a:lnTo>
                  <a:lnTo>
                    <a:pt x="2265" y="7063"/>
                  </a:lnTo>
                  <a:lnTo>
                    <a:pt x="2217" y="6966"/>
                  </a:lnTo>
                  <a:lnTo>
                    <a:pt x="2192" y="6893"/>
                  </a:lnTo>
                  <a:lnTo>
                    <a:pt x="2192" y="6893"/>
                  </a:lnTo>
                  <a:lnTo>
                    <a:pt x="2144" y="6844"/>
                  </a:lnTo>
                  <a:lnTo>
                    <a:pt x="2071" y="6820"/>
                  </a:lnTo>
                  <a:lnTo>
                    <a:pt x="1900" y="6795"/>
                  </a:lnTo>
                  <a:lnTo>
                    <a:pt x="1900" y="6795"/>
                  </a:lnTo>
                  <a:lnTo>
                    <a:pt x="1754" y="6820"/>
                  </a:lnTo>
                  <a:lnTo>
                    <a:pt x="1681" y="6844"/>
                  </a:lnTo>
                  <a:lnTo>
                    <a:pt x="1632" y="6893"/>
                  </a:lnTo>
                  <a:lnTo>
                    <a:pt x="1632" y="6893"/>
                  </a:lnTo>
                  <a:lnTo>
                    <a:pt x="1559" y="6941"/>
                  </a:lnTo>
                  <a:lnTo>
                    <a:pt x="1437" y="6966"/>
                  </a:lnTo>
                  <a:lnTo>
                    <a:pt x="1291" y="6990"/>
                  </a:lnTo>
                  <a:lnTo>
                    <a:pt x="1145" y="6990"/>
                  </a:lnTo>
                  <a:lnTo>
                    <a:pt x="1145" y="6990"/>
                  </a:lnTo>
                  <a:lnTo>
                    <a:pt x="975" y="6966"/>
                  </a:lnTo>
                  <a:lnTo>
                    <a:pt x="780" y="6868"/>
                  </a:lnTo>
                  <a:lnTo>
                    <a:pt x="561" y="6747"/>
                  </a:lnTo>
                  <a:lnTo>
                    <a:pt x="390" y="6601"/>
                  </a:lnTo>
                  <a:lnTo>
                    <a:pt x="390" y="6601"/>
                  </a:lnTo>
                  <a:lnTo>
                    <a:pt x="317" y="6527"/>
                  </a:lnTo>
                  <a:lnTo>
                    <a:pt x="244" y="6406"/>
                  </a:lnTo>
                  <a:lnTo>
                    <a:pt x="122" y="6113"/>
                  </a:lnTo>
                  <a:lnTo>
                    <a:pt x="49" y="5797"/>
                  </a:lnTo>
                  <a:lnTo>
                    <a:pt x="0" y="5480"/>
                  </a:lnTo>
                  <a:lnTo>
                    <a:pt x="0" y="5480"/>
                  </a:lnTo>
                  <a:lnTo>
                    <a:pt x="25" y="5310"/>
                  </a:lnTo>
                  <a:lnTo>
                    <a:pt x="49" y="5139"/>
                  </a:lnTo>
                  <a:lnTo>
                    <a:pt x="147" y="4798"/>
                  </a:lnTo>
                  <a:lnTo>
                    <a:pt x="220" y="4628"/>
                  </a:lnTo>
                  <a:lnTo>
                    <a:pt x="293" y="4482"/>
                  </a:lnTo>
                  <a:lnTo>
                    <a:pt x="390" y="4336"/>
                  </a:lnTo>
                  <a:lnTo>
                    <a:pt x="487" y="4238"/>
                  </a:lnTo>
                  <a:lnTo>
                    <a:pt x="487" y="4238"/>
                  </a:lnTo>
                  <a:lnTo>
                    <a:pt x="682" y="4043"/>
                  </a:lnTo>
                  <a:lnTo>
                    <a:pt x="877" y="3897"/>
                  </a:lnTo>
                  <a:lnTo>
                    <a:pt x="1048" y="3800"/>
                  </a:lnTo>
                  <a:lnTo>
                    <a:pt x="1145" y="3751"/>
                  </a:lnTo>
                  <a:lnTo>
                    <a:pt x="1145" y="3751"/>
                  </a:lnTo>
                  <a:lnTo>
                    <a:pt x="1316" y="3727"/>
                  </a:lnTo>
                  <a:lnTo>
                    <a:pt x="1389" y="3702"/>
                  </a:lnTo>
                  <a:lnTo>
                    <a:pt x="1437" y="3654"/>
                  </a:lnTo>
                  <a:lnTo>
                    <a:pt x="1437" y="3654"/>
                  </a:lnTo>
                  <a:lnTo>
                    <a:pt x="1510" y="3629"/>
                  </a:lnTo>
                  <a:lnTo>
                    <a:pt x="1608" y="3605"/>
                  </a:lnTo>
                  <a:lnTo>
                    <a:pt x="1754" y="3581"/>
                  </a:lnTo>
                  <a:lnTo>
                    <a:pt x="1900" y="3581"/>
                  </a:lnTo>
                  <a:lnTo>
                    <a:pt x="1900" y="3581"/>
                  </a:lnTo>
                  <a:lnTo>
                    <a:pt x="2071" y="3581"/>
                  </a:lnTo>
                  <a:lnTo>
                    <a:pt x="2241" y="3629"/>
                  </a:lnTo>
                  <a:lnTo>
                    <a:pt x="2363" y="3678"/>
                  </a:lnTo>
                  <a:lnTo>
                    <a:pt x="2485" y="3751"/>
                  </a:lnTo>
                  <a:lnTo>
                    <a:pt x="2485" y="3751"/>
                  </a:lnTo>
                  <a:lnTo>
                    <a:pt x="2558" y="3824"/>
                  </a:lnTo>
                  <a:lnTo>
                    <a:pt x="2655" y="3897"/>
                  </a:lnTo>
                  <a:lnTo>
                    <a:pt x="2777" y="3946"/>
                  </a:lnTo>
                  <a:lnTo>
                    <a:pt x="2850" y="3946"/>
                  </a:lnTo>
                  <a:lnTo>
                    <a:pt x="2850" y="3946"/>
                  </a:lnTo>
                  <a:lnTo>
                    <a:pt x="3020" y="3970"/>
                  </a:lnTo>
                  <a:lnTo>
                    <a:pt x="3093" y="4019"/>
                  </a:lnTo>
                  <a:lnTo>
                    <a:pt x="3142" y="4043"/>
                  </a:lnTo>
                  <a:lnTo>
                    <a:pt x="3142" y="4043"/>
                  </a:lnTo>
                  <a:lnTo>
                    <a:pt x="3191" y="4068"/>
                  </a:lnTo>
                  <a:lnTo>
                    <a:pt x="3240" y="4092"/>
                  </a:lnTo>
                  <a:lnTo>
                    <a:pt x="3288" y="4068"/>
                  </a:lnTo>
                  <a:lnTo>
                    <a:pt x="3337" y="4043"/>
                  </a:lnTo>
                  <a:lnTo>
                    <a:pt x="3337" y="4043"/>
                  </a:lnTo>
                  <a:lnTo>
                    <a:pt x="3386" y="4019"/>
                  </a:lnTo>
                  <a:lnTo>
                    <a:pt x="3459" y="3970"/>
                  </a:lnTo>
                  <a:lnTo>
                    <a:pt x="3605" y="3946"/>
                  </a:lnTo>
                  <a:lnTo>
                    <a:pt x="3605" y="3946"/>
                  </a:lnTo>
                  <a:lnTo>
                    <a:pt x="3775" y="3970"/>
                  </a:lnTo>
                  <a:lnTo>
                    <a:pt x="3848" y="4019"/>
                  </a:lnTo>
                  <a:lnTo>
                    <a:pt x="3897" y="4043"/>
                  </a:lnTo>
                  <a:lnTo>
                    <a:pt x="3897" y="4043"/>
                  </a:lnTo>
                  <a:lnTo>
                    <a:pt x="3970" y="4092"/>
                  </a:lnTo>
                  <a:lnTo>
                    <a:pt x="4068" y="4116"/>
                  </a:lnTo>
                  <a:lnTo>
                    <a:pt x="4214" y="4141"/>
                  </a:lnTo>
                  <a:lnTo>
                    <a:pt x="4384" y="4141"/>
                  </a:lnTo>
                  <a:lnTo>
                    <a:pt x="4384" y="4141"/>
                  </a:lnTo>
                  <a:lnTo>
                    <a:pt x="4530" y="4141"/>
                  </a:lnTo>
                  <a:lnTo>
                    <a:pt x="4677" y="4116"/>
                  </a:lnTo>
                  <a:lnTo>
                    <a:pt x="4774" y="4092"/>
                  </a:lnTo>
                  <a:lnTo>
                    <a:pt x="4847" y="4043"/>
                  </a:lnTo>
                  <a:lnTo>
                    <a:pt x="4847" y="4043"/>
                  </a:lnTo>
                  <a:lnTo>
                    <a:pt x="4896" y="3995"/>
                  </a:lnTo>
                  <a:lnTo>
                    <a:pt x="4920" y="3921"/>
                  </a:lnTo>
                  <a:lnTo>
                    <a:pt x="4944" y="3751"/>
                  </a:lnTo>
                  <a:lnTo>
                    <a:pt x="4944" y="3751"/>
                  </a:lnTo>
                  <a:lnTo>
                    <a:pt x="4944" y="3727"/>
                  </a:lnTo>
                  <a:lnTo>
                    <a:pt x="4920" y="3678"/>
                  </a:lnTo>
                  <a:lnTo>
                    <a:pt x="4823" y="3629"/>
                  </a:lnTo>
                  <a:lnTo>
                    <a:pt x="4701" y="3581"/>
                  </a:lnTo>
                  <a:lnTo>
                    <a:pt x="4555" y="3581"/>
                  </a:lnTo>
                  <a:lnTo>
                    <a:pt x="4555" y="3581"/>
                  </a:lnTo>
                  <a:lnTo>
                    <a:pt x="4409" y="3556"/>
                  </a:lnTo>
                  <a:lnTo>
                    <a:pt x="4238" y="3507"/>
                  </a:lnTo>
                  <a:lnTo>
                    <a:pt x="4092" y="3459"/>
                  </a:lnTo>
                  <a:lnTo>
                    <a:pt x="3995" y="3386"/>
                  </a:lnTo>
                  <a:lnTo>
                    <a:pt x="3995" y="3386"/>
                  </a:lnTo>
                  <a:lnTo>
                    <a:pt x="3897" y="3313"/>
                  </a:lnTo>
                  <a:lnTo>
                    <a:pt x="3800" y="3240"/>
                  </a:lnTo>
                  <a:lnTo>
                    <a:pt x="3702" y="3215"/>
                  </a:lnTo>
                  <a:lnTo>
                    <a:pt x="3605" y="3191"/>
                  </a:lnTo>
                  <a:lnTo>
                    <a:pt x="3605" y="3191"/>
                  </a:lnTo>
                  <a:lnTo>
                    <a:pt x="3532" y="3166"/>
                  </a:lnTo>
                  <a:lnTo>
                    <a:pt x="3434" y="3142"/>
                  </a:lnTo>
                  <a:lnTo>
                    <a:pt x="3337" y="3069"/>
                  </a:lnTo>
                  <a:lnTo>
                    <a:pt x="3240" y="2996"/>
                  </a:lnTo>
                  <a:lnTo>
                    <a:pt x="3240" y="2996"/>
                  </a:lnTo>
                  <a:lnTo>
                    <a:pt x="3167" y="2923"/>
                  </a:lnTo>
                  <a:lnTo>
                    <a:pt x="3069" y="2899"/>
                  </a:lnTo>
                  <a:lnTo>
                    <a:pt x="2996" y="2874"/>
                  </a:lnTo>
                  <a:lnTo>
                    <a:pt x="2947" y="2899"/>
                  </a:lnTo>
                  <a:lnTo>
                    <a:pt x="2947" y="2899"/>
                  </a:lnTo>
                  <a:lnTo>
                    <a:pt x="2899" y="2923"/>
                  </a:lnTo>
                  <a:lnTo>
                    <a:pt x="2826" y="2923"/>
                  </a:lnTo>
                  <a:lnTo>
                    <a:pt x="2752" y="2874"/>
                  </a:lnTo>
                  <a:lnTo>
                    <a:pt x="2655" y="2801"/>
                  </a:lnTo>
                  <a:lnTo>
                    <a:pt x="2655" y="2801"/>
                  </a:lnTo>
                  <a:lnTo>
                    <a:pt x="2582" y="2752"/>
                  </a:lnTo>
                  <a:lnTo>
                    <a:pt x="2509" y="2704"/>
                  </a:lnTo>
                  <a:lnTo>
                    <a:pt x="2436" y="2704"/>
                  </a:lnTo>
                  <a:lnTo>
                    <a:pt x="2387" y="2704"/>
                  </a:lnTo>
                  <a:lnTo>
                    <a:pt x="2387" y="2704"/>
                  </a:lnTo>
                  <a:lnTo>
                    <a:pt x="2338" y="2752"/>
                  </a:lnTo>
                  <a:lnTo>
                    <a:pt x="2265" y="2777"/>
                  </a:lnTo>
                  <a:lnTo>
                    <a:pt x="2095" y="2801"/>
                  </a:lnTo>
                  <a:lnTo>
                    <a:pt x="2095" y="2801"/>
                  </a:lnTo>
                  <a:lnTo>
                    <a:pt x="1997" y="2850"/>
                  </a:lnTo>
                  <a:lnTo>
                    <a:pt x="1851" y="2923"/>
                  </a:lnTo>
                  <a:lnTo>
                    <a:pt x="1681" y="3045"/>
                  </a:lnTo>
                  <a:lnTo>
                    <a:pt x="1535" y="3191"/>
                  </a:lnTo>
                  <a:lnTo>
                    <a:pt x="1535" y="3191"/>
                  </a:lnTo>
                  <a:lnTo>
                    <a:pt x="1364" y="3337"/>
                  </a:lnTo>
                  <a:lnTo>
                    <a:pt x="1194" y="3459"/>
                  </a:lnTo>
                  <a:lnTo>
                    <a:pt x="1072" y="3532"/>
                  </a:lnTo>
                  <a:lnTo>
                    <a:pt x="950" y="3581"/>
                  </a:lnTo>
                  <a:lnTo>
                    <a:pt x="950" y="3581"/>
                  </a:lnTo>
                  <a:lnTo>
                    <a:pt x="804" y="3532"/>
                  </a:lnTo>
                  <a:lnTo>
                    <a:pt x="731" y="3507"/>
                  </a:lnTo>
                  <a:lnTo>
                    <a:pt x="682" y="3483"/>
                  </a:lnTo>
                  <a:lnTo>
                    <a:pt x="682" y="3483"/>
                  </a:lnTo>
                  <a:lnTo>
                    <a:pt x="634" y="3434"/>
                  </a:lnTo>
                  <a:lnTo>
                    <a:pt x="609" y="3361"/>
                  </a:lnTo>
                  <a:lnTo>
                    <a:pt x="585" y="3191"/>
                  </a:lnTo>
                  <a:lnTo>
                    <a:pt x="585" y="3191"/>
                  </a:lnTo>
                  <a:lnTo>
                    <a:pt x="609" y="3020"/>
                  </a:lnTo>
                  <a:lnTo>
                    <a:pt x="634" y="2947"/>
                  </a:lnTo>
                  <a:lnTo>
                    <a:pt x="682" y="2899"/>
                  </a:lnTo>
                  <a:lnTo>
                    <a:pt x="682" y="2899"/>
                  </a:lnTo>
                  <a:lnTo>
                    <a:pt x="731" y="2874"/>
                  </a:lnTo>
                  <a:lnTo>
                    <a:pt x="853" y="2850"/>
                  </a:lnTo>
                  <a:lnTo>
                    <a:pt x="999" y="2826"/>
                  </a:lnTo>
                  <a:lnTo>
                    <a:pt x="1145" y="2801"/>
                  </a:lnTo>
                  <a:lnTo>
                    <a:pt x="1145" y="2801"/>
                  </a:lnTo>
                  <a:lnTo>
                    <a:pt x="1291" y="2801"/>
                  </a:lnTo>
                  <a:lnTo>
                    <a:pt x="1413" y="2752"/>
                  </a:lnTo>
                  <a:lnTo>
                    <a:pt x="1486" y="2704"/>
                  </a:lnTo>
                  <a:lnTo>
                    <a:pt x="1510" y="2655"/>
                  </a:lnTo>
                  <a:lnTo>
                    <a:pt x="1535" y="2631"/>
                  </a:lnTo>
                  <a:lnTo>
                    <a:pt x="1535" y="2631"/>
                  </a:lnTo>
                  <a:lnTo>
                    <a:pt x="1486" y="2460"/>
                  </a:lnTo>
                  <a:lnTo>
                    <a:pt x="1462" y="2387"/>
                  </a:lnTo>
                  <a:lnTo>
                    <a:pt x="1437" y="2338"/>
                  </a:lnTo>
                  <a:lnTo>
                    <a:pt x="1437" y="2338"/>
                  </a:lnTo>
                  <a:lnTo>
                    <a:pt x="1389" y="2290"/>
                  </a:lnTo>
                  <a:lnTo>
                    <a:pt x="1389" y="2241"/>
                  </a:lnTo>
                  <a:lnTo>
                    <a:pt x="1389" y="2192"/>
                  </a:lnTo>
                  <a:lnTo>
                    <a:pt x="1437" y="2144"/>
                  </a:lnTo>
                  <a:lnTo>
                    <a:pt x="1437" y="2144"/>
                  </a:lnTo>
                  <a:lnTo>
                    <a:pt x="1486" y="2119"/>
                  </a:lnTo>
                  <a:lnTo>
                    <a:pt x="1559" y="2070"/>
                  </a:lnTo>
                  <a:lnTo>
                    <a:pt x="1705" y="2046"/>
                  </a:lnTo>
                  <a:lnTo>
                    <a:pt x="1705" y="2046"/>
                  </a:lnTo>
                  <a:lnTo>
                    <a:pt x="1803" y="2046"/>
                  </a:lnTo>
                  <a:lnTo>
                    <a:pt x="1900" y="1997"/>
                  </a:lnTo>
                  <a:lnTo>
                    <a:pt x="1997" y="1924"/>
                  </a:lnTo>
                  <a:lnTo>
                    <a:pt x="2095" y="1851"/>
                  </a:lnTo>
                  <a:lnTo>
                    <a:pt x="2095" y="1851"/>
                  </a:lnTo>
                  <a:lnTo>
                    <a:pt x="2168" y="1778"/>
                  </a:lnTo>
                  <a:lnTo>
                    <a:pt x="2241" y="1681"/>
                  </a:lnTo>
                  <a:lnTo>
                    <a:pt x="2265" y="1559"/>
                  </a:lnTo>
                  <a:lnTo>
                    <a:pt x="2290" y="1486"/>
                  </a:lnTo>
                  <a:lnTo>
                    <a:pt x="2290" y="1486"/>
                  </a:lnTo>
                  <a:lnTo>
                    <a:pt x="2265" y="1315"/>
                  </a:lnTo>
                  <a:lnTo>
                    <a:pt x="2217" y="1242"/>
                  </a:lnTo>
                  <a:lnTo>
                    <a:pt x="2192" y="1194"/>
                  </a:lnTo>
                  <a:lnTo>
                    <a:pt x="2192" y="1194"/>
                  </a:lnTo>
                  <a:lnTo>
                    <a:pt x="2192" y="1169"/>
                  </a:lnTo>
                  <a:lnTo>
                    <a:pt x="2192" y="1121"/>
                  </a:lnTo>
                  <a:lnTo>
                    <a:pt x="2265" y="999"/>
                  </a:lnTo>
                  <a:lnTo>
                    <a:pt x="2387" y="828"/>
                  </a:lnTo>
                  <a:lnTo>
                    <a:pt x="2582" y="634"/>
                  </a:lnTo>
                  <a:lnTo>
                    <a:pt x="2582" y="634"/>
                  </a:lnTo>
                  <a:lnTo>
                    <a:pt x="2679" y="536"/>
                  </a:lnTo>
                  <a:lnTo>
                    <a:pt x="2826" y="439"/>
                  </a:lnTo>
                  <a:lnTo>
                    <a:pt x="2972" y="366"/>
                  </a:lnTo>
                  <a:lnTo>
                    <a:pt x="3142" y="293"/>
                  </a:lnTo>
                  <a:lnTo>
                    <a:pt x="3483" y="195"/>
                  </a:lnTo>
                  <a:lnTo>
                    <a:pt x="3654" y="171"/>
                  </a:lnTo>
                  <a:lnTo>
                    <a:pt x="3800" y="146"/>
                  </a:lnTo>
                  <a:lnTo>
                    <a:pt x="3800" y="146"/>
                  </a:lnTo>
                  <a:lnTo>
                    <a:pt x="4116" y="171"/>
                  </a:lnTo>
                  <a:lnTo>
                    <a:pt x="4360" y="171"/>
                  </a:lnTo>
                  <a:lnTo>
                    <a:pt x="4555" y="220"/>
                  </a:lnTo>
                  <a:lnTo>
                    <a:pt x="4652" y="244"/>
                  </a:lnTo>
                  <a:lnTo>
                    <a:pt x="4652" y="244"/>
                  </a:lnTo>
                  <a:lnTo>
                    <a:pt x="4701" y="268"/>
                  </a:lnTo>
                  <a:lnTo>
                    <a:pt x="4750" y="293"/>
                  </a:lnTo>
                  <a:lnTo>
                    <a:pt x="4798" y="268"/>
                  </a:lnTo>
                  <a:lnTo>
                    <a:pt x="4847" y="244"/>
                  </a:lnTo>
                  <a:lnTo>
                    <a:pt x="4847" y="244"/>
                  </a:lnTo>
                  <a:lnTo>
                    <a:pt x="5018" y="195"/>
                  </a:lnTo>
                  <a:lnTo>
                    <a:pt x="5407" y="122"/>
                  </a:lnTo>
                  <a:lnTo>
                    <a:pt x="5821" y="25"/>
                  </a:lnTo>
                  <a:lnTo>
                    <a:pt x="6138" y="0"/>
                  </a:lnTo>
                </a:path>
              </a:pathLst>
            </a:custGeom>
            <a:noFill/>
            <a:ln cap="rnd" cmpd="sng" w="12175">
              <a:solidFill>
                <a:srgbClr val="FFFFFF"/>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grpSp>
      <p:sp>
        <p:nvSpPr>
          <p:cNvPr id="177" name="Shape 177"/>
          <p:cNvSpPr/>
          <p:nvPr/>
        </p:nvSpPr>
        <p:spPr>
          <a:xfrm>
            <a:off x="3176475" y="1401625"/>
            <a:ext cx="1224000" cy="1224000"/>
          </a:xfrm>
          <a:prstGeom prst="ellipse">
            <a:avLst/>
          </a:prstGeom>
          <a:solidFill>
            <a:srgbClr val="FF9900"/>
          </a:solidFill>
          <a:ln>
            <a:noFill/>
          </a:ln>
        </p:spPr>
        <p:txBody>
          <a:bodyPr anchorCtr="0" anchor="ctr" bIns="91425" lIns="91425" rIns="91425" wrap="square" tIns="91425">
            <a:noAutofit/>
          </a:bodyPr>
          <a:lstStyle/>
          <a:p>
            <a:pPr lvl="0" rtl="0">
              <a:spcBef>
                <a:spcPts val="0"/>
              </a:spcBef>
              <a:buNone/>
            </a:pPr>
            <a:r>
              <a:t/>
            </a:r>
            <a:endParaRPr/>
          </a:p>
        </p:txBody>
      </p:sp>
      <p:grpSp>
        <p:nvGrpSpPr>
          <p:cNvPr id="178" name="Shape 178"/>
          <p:cNvGrpSpPr/>
          <p:nvPr/>
        </p:nvGrpSpPr>
        <p:grpSpPr>
          <a:xfrm>
            <a:off x="3522630" y="1639230"/>
            <a:ext cx="576433" cy="702932"/>
            <a:chOff x="596350" y="929175"/>
            <a:chExt cx="407950" cy="497475"/>
          </a:xfrm>
        </p:grpSpPr>
        <p:sp>
          <p:nvSpPr>
            <p:cNvPr id="179" name="Shape 179"/>
            <p:cNvSpPr/>
            <p:nvPr/>
          </p:nvSpPr>
          <p:spPr>
            <a:xfrm>
              <a:off x="596350" y="953550"/>
              <a:ext cx="387250" cy="473100"/>
            </a:xfrm>
            <a:custGeom>
              <a:pathLst>
                <a:path extrusionOk="0" fill="none" h="18924" w="15490">
                  <a:moveTo>
                    <a:pt x="15490" y="17828"/>
                  </a:moveTo>
                  <a:lnTo>
                    <a:pt x="15490" y="17828"/>
                  </a:lnTo>
                  <a:lnTo>
                    <a:pt x="15466" y="17998"/>
                  </a:lnTo>
                  <a:lnTo>
                    <a:pt x="15417" y="18169"/>
                  </a:lnTo>
                  <a:lnTo>
                    <a:pt x="15319" y="18364"/>
                  </a:lnTo>
                  <a:lnTo>
                    <a:pt x="15198" y="18534"/>
                  </a:lnTo>
                  <a:lnTo>
                    <a:pt x="15052" y="18680"/>
                  </a:lnTo>
                  <a:lnTo>
                    <a:pt x="14881" y="18802"/>
                  </a:lnTo>
                  <a:lnTo>
                    <a:pt x="14735" y="18900"/>
                  </a:lnTo>
                  <a:lnTo>
                    <a:pt x="14564" y="18924"/>
                  </a:lnTo>
                  <a:lnTo>
                    <a:pt x="1023" y="18924"/>
                  </a:lnTo>
                  <a:lnTo>
                    <a:pt x="1023" y="18924"/>
                  </a:lnTo>
                  <a:lnTo>
                    <a:pt x="853" y="18900"/>
                  </a:lnTo>
                  <a:lnTo>
                    <a:pt x="682" y="18802"/>
                  </a:lnTo>
                  <a:lnTo>
                    <a:pt x="512" y="18680"/>
                  </a:lnTo>
                  <a:lnTo>
                    <a:pt x="341" y="18534"/>
                  </a:lnTo>
                  <a:lnTo>
                    <a:pt x="219" y="18364"/>
                  </a:lnTo>
                  <a:lnTo>
                    <a:pt x="98" y="18169"/>
                  </a:lnTo>
                  <a:lnTo>
                    <a:pt x="25" y="17998"/>
                  </a:lnTo>
                  <a:lnTo>
                    <a:pt x="0" y="17828"/>
                  </a:lnTo>
                  <a:lnTo>
                    <a:pt x="0" y="877"/>
                  </a:lnTo>
                  <a:lnTo>
                    <a:pt x="0" y="877"/>
                  </a:lnTo>
                  <a:lnTo>
                    <a:pt x="25" y="706"/>
                  </a:lnTo>
                  <a:lnTo>
                    <a:pt x="98" y="560"/>
                  </a:lnTo>
                  <a:lnTo>
                    <a:pt x="195" y="414"/>
                  </a:lnTo>
                  <a:lnTo>
                    <a:pt x="341" y="268"/>
                  </a:lnTo>
                  <a:lnTo>
                    <a:pt x="487" y="171"/>
                  </a:lnTo>
                  <a:lnTo>
                    <a:pt x="658" y="73"/>
                  </a:lnTo>
                  <a:lnTo>
                    <a:pt x="828" y="24"/>
                  </a:lnTo>
                  <a:lnTo>
                    <a:pt x="974" y="0"/>
                  </a:lnTo>
                </a:path>
              </a:pathLst>
            </a:custGeom>
            <a:solidFill>
              <a:srgbClr val="FFFFFF"/>
            </a:solidFill>
            <a:ln cap="rnd" cmpd="sng" w="12175">
              <a:solidFill>
                <a:srgbClr val="FFFFFF"/>
              </a:solidFill>
              <a:prstDash val="solid"/>
              <a:round/>
              <a:headEnd len="med" w="med" type="none"/>
              <a:tailEnd len="med" w="med" type="none"/>
            </a:ln>
          </p:spPr>
          <p:txBody>
            <a:bodyPr anchorCtr="0" anchor="ctr" bIns="91425" lIns="91425" rIns="91425" wrap="square" tIns="91425">
              <a:noAutofit/>
            </a:bodyPr>
            <a:lstStyle/>
            <a:p>
              <a:pPr lvl="0" rtl="0">
                <a:spcBef>
                  <a:spcPts val="0"/>
                </a:spcBef>
                <a:buNone/>
              </a:pPr>
              <a:r>
                <a:t/>
              </a:r>
              <a:endParaRPr>
                <a:solidFill>
                  <a:srgbClr val="FFA400"/>
                </a:solidFill>
              </a:endParaRPr>
            </a:p>
          </p:txBody>
        </p:sp>
        <p:sp>
          <p:nvSpPr>
            <p:cNvPr id="180" name="Shape 180"/>
            <p:cNvSpPr/>
            <p:nvPr/>
          </p:nvSpPr>
          <p:spPr>
            <a:xfrm>
              <a:off x="626775" y="929175"/>
              <a:ext cx="377525" cy="462775"/>
            </a:xfrm>
            <a:custGeom>
              <a:pathLst>
                <a:path extrusionOk="0" fill="none" h="18511" w="15101">
                  <a:moveTo>
                    <a:pt x="15101" y="3362"/>
                  </a:moveTo>
                  <a:lnTo>
                    <a:pt x="15101" y="17731"/>
                  </a:lnTo>
                  <a:lnTo>
                    <a:pt x="15101" y="17731"/>
                  </a:lnTo>
                  <a:lnTo>
                    <a:pt x="15077" y="17877"/>
                  </a:lnTo>
                  <a:lnTo>
                    <a:pt x="15028" y="18024"/>
                  </a:lnTo>
                  <a:lnTo>
                    <a:pt x="14979" y="18145"/>
                  </a:lnTo>
                  <a:lnTo>
                    <a:pt x="14882" y="18267"/>
                  </a:lnTo>
                  <a:lnTo>
                    <a:pt x="14760" y="18365"/>
                  </a:lnTo>
                  <a:lnTo>
                    <a:pt x="14614" y="18438"/>
                  </a:lnTo>
                  <a:lnTo>
                    <a:pt x="14468" y="18486"/>
                  </a:lnTo>
                  <a:lnTo>
                    <a:pt x="14322" y="18511"/>
                  </a:lnTo>
                  <a:lnTo>
                    <a:pt x="780" y="18511"/>
                  </a:lnTo>
                  <a:lnTo>
                    <a:pt x="780" y="18511"/>
                  </a:lnTo>
                  <a:lnTo>
                    <a:pt x="634" y="18486"/>
                  </a:lnTo>
                  <a:lnTo>
                    <a:pt x="488" y="18438"/>
                  </a:lnTo>
                  <a:lnTo>
                    <a:pt x="342" y="18365"/>
                  </a:lnTo>
                  <a:lnTo>
                    <a:pt x="220" y="18267"/>
                  </a:lnTo>
                  <a:lnTo>
                    <a:pt x="123" y="18145"/>
                  </a:lnTo>
                  <a:lnTo>
                    <a:pt x="74" y="18024"/>
                  </a:lnTo>
                  <a:lnTo>
                    <a:pt x="25" y="17877"/>
                  </a:lnTo>
                  <a:lnTo>
                    <a:pt x="1" y="17731"/>
                  </a:lnTo>
                  <a:lnTo>
                    <a:pt x="1" y="780"/>
                  </a:lnTo>
                  <a:lnTo>
                    <a:pt x="1" y="780"/>
                  </a:lnTo>
                  <a:lnTo>
                    <a:pt x="25" y="610"/>
                  </a:lnTo>
                  <a:lnTo>
                    <a:pt x="74" y="464"/>
                  </a:lnTo>
                  <a:lnTo>
                    <a:pt x="123" y="342"/>
                  </a:lnTo>
                  <a:lnTo>
                    <a:pt x="220" y="220"/>
                  </a:lnTo>
                  <a:lnTo>
                    <a:pt x="342" y="123"/>
                  </a:lnTo>
                  <a:lnTo>
                    <a:pt x="488" y="50"/>
                  </a:lnTo>
                  <a:lnTo>
                    <a:pt x="634" y="1"/>
                  </a:lnTo>
                  <a:lnTo>
                    <a:pt x="780" y="1"/>
                  </a:lnTo>
                  <a:lnTo>
                    <a:pt x="11740" y="1"/>
                  </a:lnTo>
                </a:path>
              </a:pathLst>
            </a:custGeom>
            <a:solidFill>
              <a:srgbClr val="FFFFFF"/>
            </a:solidFill>
            <a:ln cap="rnd" cmpd="sng" w="12175">
              <a:solidFill>
                <a:srgbClr val="FFFFFF"/>
              </a:solidFill>
              <a:prstDash val="solid"/>
              <a:round/>
              <a:headEnd len="med" w="med" type="none"/>
              <a:tailEnd len="med" w="med" type="none"/>
            </a:ln>
          </p:spPr>
          <p:txBody>
            <a:bodyPr anchorCtr="0" anchor="ctr" bIns="91425" lIns="91425" rIns="91425" wrap="square" tIns="91425">
              <a:noAutofit/>
            </a:bodyPr>
            <a:lstStyle/>
            <a:p>
              <a:pPr lvl="0" rtl="0">
                <a:spcBef>
                  <a:spcPts val="0"/>
                </a:spcBef>
                <a:buNone/>
              </a:pPr>
              <a:r>
                <a:t/>
              </a:r>
              <a:endParaRPr>
                <a:solidFill>
                  <a:srgbClr val="FFA400"/>
                </a:solidFill>
              </a:endParaRPr>
            </a:p>
          </p:txBody>
        </p:sp>
        <p:sp>
          <p:nvSpPr>
            <p:cNvPr id="181" name="Shape 181"/>
            <p:cNvSpPr/>
            <p:nvPr/>
          </p:nvSpPr>
          <p:spPr>
            <a:xfrm>
              <a:off x="688900" y="1256150"/>
              <a:ext cx="133975" cy="25"/>
            </a:xfrm>
            <a:custGeom>
              <a:pathLst>
                <a:path extrusionOk="0" fill="none" h="1" w="5359">
                  <a:moveTo>
                    <a:pt x="5358" y="0"/>
                  </a:moveTo>
                  <a:lnTo>
                    <a:pt x="0" y="0"/>
                  </a:lnTo>
                </a:path>
              </a:pathLst>
            </a:custGeom>
            <a:solidFill>
              <a:srgbClr val="FFFFFF"/>
            </a:solidFill>
            <a:ln cap="rnd" cmpd="sng" w="12175">
              <a:solidFill>
                <a:srgbClr val="FFFFFF"/>
              </a:solidFill>
              <a:prstDash val="solid"/>
              <a:round/>
              <a:headEnd len="med" w="med" type="none"/>
              <a:tailEnd len="med" w="med" type="none"/>
            </a:ln>
          </p:spPr>
          <p:txBody>
            <a:bodyPr anchorCtr="0" anchor="ctr" bIns="91425" lIns="91425" rIns="91425" wrap="square" tIns="91425">
              <a:noAutofit/>
            </a:bodyPr>
            <a:lstStyle/>
            <a:p>
              <a:pPr lvl="0" rtl="0">
                <a:spcBef>
                  <a:spcPts val="0"/>
                </a:spcBef>
                <a:buNone/>
              </a:pPr>
              <a:r>
                <a:t/>
              </a:r>
              <a:endParaRPr>
                <a:solidFill>
                  <a:srgbClr val="FFA400"/>
                </a:solidFill>
              </a:endParaRPr>
            </a:p>
          </p:txBody>
        </p:sp>
        <p:sp>
          <p:nvSpPr>
            <p:cNvPr id="182" name="Shape 182"/>
            <p:cNvSpPr/>
            <p:nvPr/>
          </p:nvSpPr>
          <p:spPr>
            <a:xfrm>
              <a:off x="688900" y="1201350"/>
              <a:ext cx="255750" cy="25"/>
            </a:xfrm>
            <a:custGeom>
              <a:pathLst>
                <a:path extrusionOk="0" fill="none" h="1" w="10230">
                  <a:moveTo>
                    <a:pt x="10229" y="1"/>
                  </a:moveTo>
                  <a:lnTo>
                    <a:pt x="0" y="1"/>
                  </a:lnTo>
                </a:path>
              </a:pathLst>
            </a:custGeom>
            <a:solidFill>
              <a:srgbClr val="FFFFFF"/>
            </a:solidFill>
            <a:ln cap="rnd" cmpd="sng" w="12175">
              <a:solidFill>
                <a:srgbClr val="FFFFFF"/>
              </a:solidFill>
              <a:prstDash val="solid"/>
              <a:round/>
              <a:headEnd len="med" w="med" type="none"/>
              <a:tailEnd len="med" w="med" type="none"/>
            </a:ln>
          </p:spPr>
          <p:txBody>
            <a:bodyPr anchorCtr="0" anchor="ctr" bIns="91425" lIns="91425" rIns="91425" wrap="square" tIns="91425">
              <a:noAutofit/>
            </a:bodyPr>
            <a:lstStyle/>
            <a:p>
              <a:pPr lvl="0" rtl="0">
                <a:spcBef>
                  <a:spcPts val="0"/>
                </a:spcBef>
                <a:buNone/>
              </a:pPr>
              <a:r>
                <a:t/>
              </a:r>
              <a:endParaRPr>
                <a:solidFill>
                  <a:srgbClr val="FFA400"/>
                </a:solidFill>
              </a:endParaRPr>
            </a:p>
          </p:txBody>
        </p:sp>
        <p:sp>
          <p:nvSpPr>
            <p:cNvPr id="183" name="Shape 183"/>
            <p:cNvSpPr/>
            <p:nvPr/>
          </p:nvSpPr>
          <p:spPr>
            <a:xfrm>
              <a:off x="688900" y="1145950"/>
              <a:ext cx="255750" cy="25"/>
            </a:xfrm>
            <a:custGeom>
              <a:pathLst>
                <a:path extrusionOk="0" fill="none" h="1" w="10230">
                  <a:moveTo>
                    <a:pt x="10229" y="0"/>
                  </a:moveTo>
                  <a:lnTo>
                    <a:pt x="0" y="0"/>
                  </a:lnTo>
                </a:path>
              </a:pathLst>
            </a:custGeom>
            <a:solidFill>
              <a:srgbClr val="FFFFFF"/>
            </a:solidFill>
            <a:ln cap="rnd" cmpd="sng" w="12175">
              <a:solidFill>
                <a:srgbClr val="FFFFFF"/>
              </a:solidFill>
              <a:prstDash val="solid"/>
              <a:round/>
              <a:headEnd len="med" w="med" type="none"/>
              <a:tailEnd len="med" w="med" type="none"/>
            </a:ln>
          </p:spPr>
          <p:txBody>
            <a:bodyPr anchorCtr="0" anchor="ctr" bIns="91425" lIns="91425" rIns="91425" wrap="square" tIns="91425">
              <a:noAutofit/>
            </a:bodyPr>
            <a:lstStyle/>
            <a:p>
              <a:pPr lvl="0" rtl="0">
                <a:spcBef>
                  <a:spcPts val="0"/>
                </a:spcBef>
                <a:buNone/>
              </a:pPr>
              <a:r>
                <a:t/>
              </a:r>
              <a:endParaRPr>
                <a:solidFill>
                  <a:srgbClr val="FFA400"/>
                </a:solidFill>
              </a:endParaRPr>
            </a:p>
          </p:txBody>
        </p:sp>
        <p:sp>
          <p:nvSpPr>
            <p:cNvPr id="184" name="Shape 184"/>
            <p:cNvSpPr/>
            <p:nvPr/>
          </p:nvSpPr>
          <p:spPr>
            <a:xfrm>
              <a:off x="688900" y="1090525"/>
              <a:ext cx="255750" cy="25"/>
            </a:xfrm>
            <a:custGeom>
              <a:pathLst>
                <a:path extrusionOk="0" fill="none" h="1" w="10230">
                  <a:moveTo>
                    <a:pt x="10229" y="1"/>
                  </a:moveTo>
                  <a:lnTo>
                    <a:pt x="0" y="1"/>
                  </a:lnTo>
                </a:path>
              </a:pathLst>
            </a:custGeom>
            <a:solidFill>
              <a:srgbClr val="FFFFFF"/>
            </a:solidFill>
            <a:ln cap="rnd" cmpd="sng" w="12175">
              <a:solidFill>
                <a:srgbClr val="FFFFFF"/>
              </a:solidFill>
              <a:prstDash val="solid"/>
              <a:round/>
              <a:headEnd len="med" w="med" type="none"/>
              <a:tailEnd len="med" w="med" type="none"/>
            </a:ln>
          </p:spPr>
          <p:txBody>
            <a:bodyPr anchorCtr="0" anchor="ctr" bIns="91425" lIns="91425" rIns="91425" wrap="square" tIns="91425">
              <a:noAutofit/>
            </a:bodyPr>
            <a:lstStyle/>
            <a:p>
              <a:pPr lvl="0" rtl="0">
                <a:spcBef>
                  <a:spcPts val="0"/>
                </a:spcBef>
                <a:buNone/>
              </a:pPr>
              <a:r>
                <a:t/>
              </a:r>
              <a:endParaRPr>
                <a:solidFill>
                  <a:srgbClr val="FFA400"/>
                </a:solidFill>
              </a:endParaRPr>
            </a:p>
          </p:txBody>
        </p:sp>
        <p:sp>
          <p:nvSpPr>
            <p:cNvPr id="185" name="Shape 185"/>
            <p:cNvSpPr/>
            <p:nvPr/>
          </p:nvSpPr>
          <p:spPr>
            <a:xfrm>
              <a:off x="920250" y="929175"/>
              <a:ext cx="84050" cy="84050"/>
            </a:xfrm>
            <a:custGeom>
              <a:pathLst>
                <a:path extrusionOk="0" fill="none" h="3362" w="3362">
                  <a:moveTo>
                    <a:pt x="1" y="2582"/>
                  </a:moveTo>
                  <a:lnTo>
                    <a:pt x="1" y="1"/>
                  </a:lnTo>
                  <a:lnTo>
                    <a:pt x="3362" y="3362"/>
                  </a:lnTo>
                  <a:lnTo>
                    <a:pt x="780" y="3362"/>
                  </a:lnTo>
                  <a:lnTo>
                    <a:pt x="780" y="3362"/>
                  </a:lnTo>
                  <a:lnTo>
                    <a:pt x="610" y="3337"/>
                  </a:lnTo>
                  <a:lnTo>
                    <a:pt x="464" y="3289"/>
                  </a:lnTo>
                  <a:lnTo>
                    <a:pt x="342" y="3216"/>
                  </a:lnTo>
                  <a:lnTo>
                    <a:pt x="220" y="3118"/>
                  </a:lnTo>
                  <a:lnTo>
                    <a:pt x="123" y="3021"/>
                  </a:lnTo>
                  <a:lnTo>
                    <a:pt x="50" y="2875"/>
                  </a:lnTo>
                  <a:lnTo>
                    <a:pt x="1" y="2729"/>
                  </a:lnTo>
                  <a:lnTo>
                    <a:pt x="1" y="2582"/>
                  </a:lnTo>
                  <a:lnTo>
                    <a:pt x="1" y="2582"/>
                  </a:lnTo>
                  <a:close/>
                </a:path>
              </a:pathLst>
            </a:custGeom>
            <a:solidFill>
              <a:srgbClr val="FFFFFF"/>
            </a:solidFill>
            <a:ln cap="rnd" cmpd="sng" w="12175">
              <a:solidFill>
                <a:srgbClr val="FFFFFF"/>
              </a:solidFill>
              <a:prstDash val="solid"/>
              <a:round/>
              <a:headEnd len="med" w="med" type="none"/>
              <a:tailEnd len="med" w="med" type="none"/>
            </a:ln>
          </p:spPr>
          <p:txBody>
            <a:bodyPr anchorCtr="0" anchor="ctr" bIns="91425" lIns="91425" rIns="91425" wrap="square" tIns="91425">
              <a:noAutofit/>
            </a:bodyPr>
            <a:lstStyle/>
            <a:p>
              <a:pPr lvl="0" rtl="0">
                <a:spcBef>
                  <a:spcPts val="0"/>
                </a:spcBef>
                <a:buNone/>
              </a:pPr>
              <a:r>
                <a:t/>
              </a:r>
              <a:endParaRPr>
                <a:solidFill>
                  <a:srgbClr val="FFA400"/>
                </a:solidFill>
              </a:endParaRPr>
            </a:p>
          </p:txBody>
        </p:sp>
      </p:grpSp>
      <p:grpSp>
        <p:nvGrpSpPr>
          <p:cNvPr id="186" name="Shape 186"/>
          <p:cNvGrpSpPr/>
          <p:nvPr/>
        </p:nvGrpSpPr>
        <p:grpSpPr>
          <a:xfrm>
            <a:off x="7455643" y="1765273"/>
            <a:ext cx="621190" cy="450853"/>
            <a:chOff x="4604550" y="3714775"/>
            <a:chExt cx="439625" cy="319075"/>
          </a:xfrm>
        </p:grpSpPr>
        <p:sp>
          <p:nvSpPr>
            <p:cNvPr id="187" name="Shape 187"/>
            <p:cNvSpPr/>
            <p:nvPr/>
          </p:nvSpPr>
          <p:spPr>
            <a:xfrm>
              <a:off x="4604550" y="3714775"/>
              <a:ext cx="439625" cy="319075"/>
            </a:xfrm>
            <a:custGeom>
              <a:pathLst>
                <a:path extrusionOk="0" fill="none" h="12763" w="17585">
                  <a:moveTo>
                    <a:pt x="1" y="1"/>
                  </a:moveTo>
                  <a:lnTo>
                    <a:pt x="1" y="12276"/>
                  </a:lnTo>
                  <a:lnTo>
                    <a:pt x="1" y="12276"/>
                  </a:lnTo>
                  <a:lnTo>
                    <a:pt x="1" y="12373"/>
                  </a:lnTo>
                  <a:lnTo>
                    <a:pt x="25" y="12471"/>
                  </a:lnTo>
                  <a:lnTo>
                    <a:pt x="74" y="12544"/>
                  </a:lnTo>
                  <a:lnTo>
                    <a:pt x="122" y="12617"/>
                  </a:lnTo>
                  <a:lnTo>
                    <a:pt x="196" y="12690"/>
                  </a:lnTo>
                  <a:lnTo>
                    <a:pt x="293" y="12714"/>
                  </a:lnTo>
                  <a:lnTo>
                    <a:pt x="366" y="12763"/>
                  </a:lnTo>
                  <a:lnTo>
                    <a:pt x="488" y="12763"/>
                  </a:lnTo>
                  <a:lnTo>
                    <a:pt x="17585" y="12763"/>
                  </a:lnTo>
                </a:path>
              </a:pathLst>
            </a:custGeom>
            <a:noFill/>
            <a:ln cap="rnd" cmpd="sng" w="12175">
              <a:solidFill>
                <a:srgbClr val="FFFFFF"/>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188" name="Shape 188"/>
            <p:cNvSpPr/>
            <p:nvPr/>
          </p:nvSpPr>
          <p:spPr>
            <a:xfrm>
              <a:off x="4647175" y="3761675"/>
              <a:ext cx="354400" cy="213725"/>
            </a:xfrm>
            <a:custGeom>
              <a:pathLst>
                <a:path extrusionOk="0" fill="none" h="8549" w="14176">
                  <a:moveTo>
                    <a:pt x="1" y="8549"/>
                  </a:moveTo>
                  <a:lnTo>
                    <a:pt x="3654" y="4408"/>
                  </a:lnTo>
                  <a:lnTo>
                    <a:pt x="5821" y="5699"/>
                  </a:lnTo>
                  <a:lnTo>
                    <a:pt x="9085" y="1924"/>
                  </a:lnTo>
                  <a:lnTo>
                    <a:pt x="9085" y="1924"/>
                  </a:lnTo>
                  <a:lnTo>
                    <a:pt x="9085" y="1924"/>
                  </a:lnTo>
                  <a:lnTo>
                    <a:pt x="9085" y="1924"/>
                  </a:lnTo>
                  <a:lnTo>
                    <a:pt x="9061" y="1924"/>
                  </a:lnTo>
                  <a:lnTo>
                    <a:pt x="9085" y="1924"/>
                  </a:lnTo>
                  <a:lnTo>
                    <a:pt x="9085" y="1924"/>
                  </a:lnTo>
                  <a:lnTo>
                    <a:pt x="9085" y="1924"/>
                  </a:lnTo>
                  <a:lnTo>
                    <a:pt x="9085" y="1924"/>
                  </a:lnTo>
                  <a:lnTo>
                    <a:pt x="9061" y="1924"/>
                  </a:lnTo>
                  <a:lnTo>
                    <a:pt x="9085" y="1924"/>
                  </a:lnTo>
                  <a:lnTo>
                    <a:pt x="10571" y="3337"/>
                  </a:lnTo>
                  <a:lnTo>
                    <a:pt x="14175" y="0"/>
                  </a:lnTo>
                </a:path>
              </a:pathLst>
            </a:custGeom>
            <a:noFill/>
            <a:ln cap="rnd" cmpd="sng" w="12175">
              <a:solidFill>
                <a:srgbClr val="FFFFFF"/>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grpSp>
      <p:sp>
        <p:nvSpPr>
          <p:cNvPr id="189" name="Shape 189"/>
          <p:cNvSpPr txBox="1"/>
          <p:nvPr/>
        </p:nvSpPr>
        <p:spPr>
          <a:xfrm>
            <a:off x="234450" y="1694375"/>
            <a:ext cx="2046300" cy="1471800"/>
          </a:xfrm>
          <a:prstGeom prst="rect">
            <a:avLst/>
          </a:prstGeom>
          <a:noFill/>
          <a:ln>
            <a:noFill/>
          </a:ln>
        </p:spPr>
        <p:txBody>
          <a:bodyPr anchorCtr="0" anchor="ctr" bIns="91425" lIns="91425" rIns="91425" wrap="square" tIns="91425">
            <a:noAutofit/>
          </a:bodyPr>
          <a:lstStyle/>
          <a:p>
            <a:pPr lvl="0" rtl="0" algn="ctr">
              <a:lnSpc>
                <a:spcPct val="115000"/>
              </a:lnSpc>
              <a:spcBef>
                <a:spcPts val="600"/>
              </a:spcBef>
              <a:spcAft>
                <a:spcPts val="1000"/>
              </a:spcAft>
              <a:buNone/>
            </a:pPr>
            <a:r>
              <a:rPr i="1" lang="en">
                <a:solidFill>
                  <a:srgbClr val="FFFFFF"/>
                </a:solidFill>
                <a:latin typeface="Nunito Sans Light"/>
                <a:ea typeface="Nunito Sans Light"/>
                <a:cs typeface="Nunito Sans Light"/>
                <a:sym typeface="Nunito Sans Light"/>
              </a:rPr>
              <a:t>High Fidelity Web Based Prototype</a:t>
            </a: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3" name="Shape 193"/>
        <p:cNvGrpSpPr/>
        <p:nvPr/>
      </p:nvGrpSpPr>
      <p:grpSpPr>
        <a:xfrm>
          <a:off x="0" y="0"/>
          <a:ext cx="0" cy="0"/>
          <a:chOff x="0" y="0"/>
          <a:chExt cx="0" cy="0"/>
        </a:xfrm>
      </p:grpSpPr>
      <p:sp>
        <p:nvSpPr>
          <p:cNvPr id="194" name="Shape 194"/>
          <p:cNvSpPr txBox="1"/>
          <p:nvPr>
            <p:ph type="title"/>
          </p:nvPr>
        </p:nvSpPr>
        <p:spPr>
          <a:xfrm>
            <a:off x="234450" y="575500"/>
            <a:ext cx="2046300" cy="3981000"/>
          </a:xfrm>
          <a:prstGeom prst="rect">
            <a:avLst/>
          </a:prstGeom>
        </p:spPr>
        <p:txBody>
          <a:bodyPr anchorCtr="0" anchor="t" bIns="91425" lIns="91425" rIns="91425" wrap="square" tIns="91425">
            <a:noAutofit/>
          </a:bodyPr>
          <a:lstStyle/>
          <a:p>
            <a:pPr lvl="0">
              <a:spcBef>
                <a:spcPts val="0"/>
              </a:spcBef>
              <a:buNone/>
            </a:pPr>
            <a:r>
              <a:rPr lang="en"/>
              <a:t>Design Tradeoffs</a:t>
            </a:r>
          </a:p>
        </p:txBody>
      </p:sp>
      <p:sp>
        <p:nvSpPr>
          <p:cNvPr id="195" name="Shape 195"/>
          <p:cNvSpPr txBox="1"/>
          <p:nvPr>
            <p:ph idx="12" type="sldNum"/>
          </p:nvPr>
        </p:nvSpPr>
        <p:spPr>
          <a:xfrm>
            <a:off x="8556784" y="4749851"/>
            <a:ext cx="548700" cy="393600"/>
          </a:xfrm>
          <a:prstGeom prst="rect">
            <a:avLst/>
          </a:prstGeom>
        </p:spPr>
        <p:txBody>
          <a:bodyPr anchorCtr="0" anchor="ctr" bIns="91425" lIns="91425" rIns="91425" wrap="square" tIns="91425">
            <a:noAutofit/>
          </a:bodyPr>
          <a:lstStyle/>
          <a:p>
            <a:pPr lvl="0" rtl="0">
              <a:spcBef>
                <a:spcPts val="0"/>
              </a:spcBef>
              <a:buNone/>
            </a:pPr>
            <a:fld id="{00000000-1234-1234-1234-123412341234}" type="slidenum">
              <a:rPr lang="en"/>
              <a:t>‹#›</a:t>
            </a:fld>
          </a:p>
        </p:txBody>
      </p:sp>
      <p:sp>
        <p:nvSpPr>
          <p:cNvPr id="196" name="Shape 196"/>
          <p:cNvSpPr txBox="1"/>
          <p:nvPr>
            <p:ph idx="2" type="body"/>
          </p:nvPr>
        </p:nvSpPr>
        <p:spPr>
          <a:xfrm>
            <a:off x="4951006" y="575500"/>
            <a:ext cx="1789800" cy="3981000"/>
          </a:xfrm>
          <a:prstGeom prst="rect">
            <a:avLst/>
          </a:prstGeom>
        </p:spPr>
        <p:txBody>
          <a:bodyPr anchorCtr="0" anchor="t" bIns="91425" lIns="91425" rIns="91425" wrap="square" tIns="91425">
            <a:noAutofit/>
          </a:bodyPr>
          <a:lstStyle/>
          <a:p>
            <a:pPr lvl="0">
              <a:spcBef>
                <a:spcPts val="0"/>
              </a:spcBef>
              <a:buNone/>
            </a:pPr>
            <a:r>
              <a:rPr b="1" lang="en" sz="1200">
                <a:solidFill>
                  <a:schemeClr val="dk2"/>
                </a:solidFill>
              </a:rPr>
              <a:t>Comparison Data</a:t>
            </a:r>
          </a:p>
          <a:p>
            <a:pPr lvl="0">
              <a:spcBef>
                <a:spcPts val="0"/>
              </a:spcBef>
              <a:buNone/>
            </a:pPr>
            <a:r>
              <a:rPr lang="en" sz="1200">
                <a:solidFill>
                  <a:schemeClr val="dk2"/>
                </a:solidFill>
              </a:rPr>
              <a:t>Comparison data is limited to sites with multiple identical arrays setups by different module manufacturers.</a:t>
            </a:r>
          </a:p>
          <a:p>
            <a:pPr lvl="0">
              <a:spcBef>
                <a:spcPts val="0"/>
              </a:spcBef>
              <a:buNone/>
            </a:pPr>
            <a:r>
              <a:rPr lang="en" sz="1200">
                <a:solidFill>
                  <a:schemeClr val="dk2"/>
                </a:solidFill>
              </a:rPr>
              <a:t>Easier to normalize the variances and compare visualization data produced by each site. </a:t>
            </a:r>
          </a:p>
          <a:p>
            <a:pPr lvl="0">
              <a:spcBef>
                <a:spcPts val="0"/>
              </a:spcBef>
              <a:buNone/>
            </a:pPr>
            <a:r>
              <a:rPr lang="en" sz="1200">
                <a:solidFill>
                  <a:schemeClr val="dk2"/>
                </a:solidFill>
              </a:rPr>
              <a:t>Reduces amount of potential data filters, therefore reducing cognitive load.</a:t>
            </a:r>
          </a:p>
          <a:p>
            <a:pPr lvl="0">
              <a:spcBef>
                <a:spcPts val="0"/>
              </a:spcBef>
              <a:buClr>
                <a:schemeClr val="dk1"/>
              </a:buClr>
              <a:buSzPct val="91666"/>
              <a:buFont typeface="Arial"/>
              <a:buNone/>
            </a:pPr>
            <a:r>
              <a:rPr lang="en" sz="1200">
                <a:solidFill>
                  <a:schemeClr val="dk2"/>
                </a:solidFill>
              </a:rPr>
              <a:t>Reduces end user’s computing resources.</a:t>
            </a:r>
          </a:p>
          <a:p>
            <a:pPr lvl="0">
              <a:spcBef>
                <a:spcPts val="0"/>
              </a:spcBef>
              <a:buNone/>
            </a:pPr>
            <a:r>
              <a:t/>
            </a:r>
            <a:endParaRPr>
              <a:solidFill>
                <a:schemeClr val="dk2"/>
              </a:solidFill>
            </a:endParaRPr>
          </a:p>
        </p:txBody>
      </p:sp>
      <p:sp>
        <p:nvSpPr>
          <p:cNvPr id="197" name="Shape 197"/>
          <p:cNvSpPr txBox="1"/>
          <p:nvPr>
            <p:ph idx="1" type="body"/>
          </p:nvPr>
        </p:nvSpPr>
        <p:spPr>
          <a:xfrm>
            <a:off x="3069325" y="575500"/>
            <a:ext cx="1789800" cy="3981000"/>
          </a:xfrm>
          <a:prstGeom prst="rect">
            <a:avLst/>
          </a:prstGeom>
        </p:spPr>
        <p:txBody>
          <a:bodyPr anchorCtr="0" anchor="t" bIns="91425" lIns="91425" rIns="91425" wrap="square" tIns="91425">
            <a:noAutofit/>
          </a:bodyPr>
          <a:lstStyle/>
          <a:p>
            <a:pPr lvl="0">
              <a:spcBef>
                <a:spcPts val="0"/>
              </a:spcBef>
              <a:buNone/>
            </a:pPr>
            <a:r>
              <a:rPr b="1" lang="en" sz="1200">
                <a:solidFill>
                  <a:schemeClr val="dk2"/>
                </a:solidFill>
              </a:rPr>
              <a:t>Multiple Audiences</a:t>
            </a:r>
          </a:p>
          <a:p>
            <a:pPr lvl="0">
              <a:spcBef>
                <a:spcPts val="0"/>
              </a:spcBef>
              <a:buNone/>
            </a:pPr>
            <a:r>
              <a:rPr lang="en" sz="1200">
                <a:solidFill>
                  <a:schemeClr val="dk2"/>
                </a:solidFill>
              </a:rPr>
              <a:t>Researchers were unsure if the general public would understand the use and value of the system without significant instruction. </a:t>
            </a:r>
          </a:p>
          <a:p>
            <a:pPr lvl="0">
              <a:spcBef>
                <a:spcPts val="0"/>
              </a:spcBef>
              <a:buNone/>
            </a:pPr>
            <a:r>
              <a:rPr lang="en" sz="1200">
                <a:solidFill>
                  <a:schemeClr val="dk2"/>
                </a:solidFill>
              </a:rPr>
              <a:t>This led to the addition of data type definitions.</a:t>
            </a:r>
          </a:p>
        </p:txBody>
      </p:sp>
      <p:sp>
        <p:nvSpPr>
          <p:cNvPr id="198" name="Shape 198"/>
          <p:cNvSpPr txBox="1"/>
          <p:nvPr>
            <p:ph idx="3" type="body"/>
          </p:nvPr>
        </p:nvSpPr>
        <p:spPr>
          <a:xfrm>
            <a:off x="6832686" y="575500"/>
            <a:ext cx="1789800" cy="3981000"/>
          </a:xfrm>
          <a:prstGeom prst="rect">
            <a:avLst/>
          </a:prstGeom>
        </p:spPr>
        <p:txBody>
          <a:bodyPr anchorCtr="0" anchor="t" bIns="91425" lIns="91425" rIns="91425" wrap="square" tIns="91425">
            <a:noAutofit/>
          </a:bodyPr>
          <a:lstStyle/>
          <a:p>
            <a:pPr lvl="0">
              <a:spcBef>
                <a:spcPts val="0"/>
              </a:spcBef>
              <a:buNone/>
            </a:pPr>
            <a:r>
              <a:rPr b="1" lang="en" sz="1200">
                <a:solidFill>
                  <a:schemeClr val="dk2"/>
                </a:solidFill>
              </a:rPr>
              <a:t>Responsive Design</a:t>
            </a:r>
          </a:p>
          <a:p>
            <a:pPr lvl="0">
              <a:spcBef>
                <a:spcPts val="0"/>
              </a:spcBef>
              <a:buNone/>
            </a:pPr>
            <a:r>
              <a:rPr lang="en" sz="1200">
                <a:solidFill>
                  <a:schemeClr val="dk2"/>
                </a:solidFill>
              </a:rPr>
              <a:t>Due to the amount of data types available for public data, it is not feasible to optimize the design for devices smaller than a landscape tablet. </a:t>
            </a:r>
          </a:p>
          <a:p>
            <a:pPr lvl="0">
              <a:spcBef>
                <a:spcPts val="0"/>
              </a:spcBef>
              <a:buNone/>
            </a:pPr>
            <a:r>
              <a:rPr lang="en" sz="1200">
                <a:solidFill>
                  <a:schemeClr val="dk2"/>
                </a:solidFill>
              </a:rPr>
              <a:t>Users expected to use the tool in a desktop or laptop setting. </a:t>
            </a:r>
          </a:p>
          <a:p>
            <a:pPr lvl="0">
              <a:spcBef>
                <a:spcPts val="0"/>
              </a:spcBef>
              <a:buClr>
                <a:schemeClr val="dk1"/>
              </a:buClr>
              <a:buSzPct val="91666"/>
              <a:buFont typeface="Arial"/>
              <a:buNone/>
            </a:pPr>
            <a:r>
              <a:rPr lang="en" sz="1200">
                <a:solidFill>
                  <a:schemeClr val="dk2"/>
                </a:solidFill>
              </a:rPr>
              <a:t>Users were uncomfortable storing files (XLS, PDF, JPG, etc.) on their phone or tablet devices.</a:t>
            </a:r>
          </a:p>
          <a:p>
            <a:pPr lvl="0">
              <a:spcBef>
                <a:spcPts val="0"/>
              </a:spcBef>
              <a:buNone/>
            </a:pPr>
            <a:r>
              <a:t/>
            </a:r>
            <a:endParaRPr>
              <a:solidFill>
                <a:schemeClr val="dk2"/>
              </a:solidFill>
            </a:endParaRPr>
          </a:p>
        </p:txBody>
      </p:sp>
      <p:grpSp>
        <p:nvGrpSpPr>
          <p:cNvPr id="199" name="Shape 199"/>
          <p:cNvGrpSpPr/>
          <p:nvPr/>
        </p:nvGrpSpPr>
        <p:grpSpPr>
          <a:xfrm>
            <a:off x="3417016" y="257161"/>
            <a:ext cx="140237" cy="318339"/>
            <a:chOff x="4747025" y="2332025"/>
            <a:chExt cx="166850" cy="378750"/>
          </a:xfrm>
        </p:grpSpPr>
        <p:sp>
          <p:nvSpPr>
            <p:cNvPr id="200" name="Shape 200"/>
            <p:cNvSpPr/>
            <p:nvPr/>
          </p:nvSpPr>
          <p:spPr>
            <a:xfrm>
              <a:off x="4747025" y="2427025"/>
              <a:ext cx="166850" cy="283750"/>
            </a:xfrm>
            <a:custGeom>
              <a:pathLst>
                <a:path extrusionOk="0" fill="none" h="11350" w="6674">
                  <a:moveTo>
                    <a:pt x="4019" y="0"/>
                  </a:moveTo>
                  <a:lnTo>
                    <a:pt x="4019" y="0"/>
                  </a:lnTo>
                  <a:lnTo>
                    <a:pt x="3873" y="73"/>
                  </a:lnTo>
                  <a:lnTo>
                    <a:pt x="3703" y="122"/>
                  </a:lnTo>
                  <a:lnTo>
                    <a:pt x="3508" y="171"/>
                  </a:lnTo>
                  <a:lnTo>
                    <a:pt x="3337" y="171"/>
                  </a:lnTo>
                  <a:lnTo>
                    <a:pt x="3337" y="171"/>
                  </a:lnTo>
                  <a:lnTo>
                    <a:pt x="3167" y="171"/>
                  </a:lnTo>
                  <a:lnTo>
                    <a:pt x="2996" y="146"/>
                  </a:lnTo>
                  <a:lnTo>
                    <a:pt x="2826" y="73"/>
                  </a:lnTo>
                  <a:lnTo>
                    <a:pt x="2655" y="24"/>
                  </a:lnTo>
                  <a:lnTo>
                    <a:pt x="2655" y="24"/>
                  </a:lnTo>
                  <a:lnTo>
                    <a:pt x="2412" y="24"/>
                  </a:lnTo>
                  <a:lnTo>
                    <a:pt x="2168" y="97"/>
                  </a:lnTo>
                  <a:lnTo>
                    <a:pt x="1949" y="171"/>
                  </a:lnTo>
                  <a:lnTo>
                    <a:pt x="1706" y="317"/>
                  </a:lnTo>
                  <a:lnTo>
                    <a:pt x="1486" y="487"/>
                  </a:lnTo>
                  <a:lnTo>
                    <a:pt x="1243" y="682"/>
                  </a:lnTo>
                  <a:lnTo>
                    <a:pt x="1048" y="926"/>
                  </a:lnTo>
                  <a:lnTo>
                    <a:pt x="853" y="1193"/>
                  </a:lnTo>
                  <a:lnTo>
                    <a:pt x="658" y="1510"/>
                  </a:lnTo>
                  <a:lnTo>
                    <a:pt x="512" y="1851"/>
                  </a:lnTo>
                  <a:lnTo>
                    <a:pt x="366" y="2216"/>
                  </a:lnTo>
                  <a:lnTo>
                    <a:pt x="244" y="2630"/>
                  </a:lnTo>
                  <a:lnTo>
                    <a:pt x="123" y="3093"/>
                  </a:lnTo>
                  <a:lnTo>
                    <a:pt x="49" y="3580"/>
                  </a:lnTo>
                  <a:lnTo>
                    <a:pt x="1" y="4092"/>
                  </a:lnTo>
                  <a:lnTo>
                    <a:pt x="1" y="4652"/>
                  </a:lnTo>
                  <a:lnTo>
                    <a:pt x="1" y="4652"/>
                  </a:lnTo>
                  <a:lnTo>
                    <a:pt x="1" y="4774"/>
                  </a:lnTo>
                  <a:lnTo>
                    <a:pt x="25" y="4895"/>
                  </a:lnTo>
                  <a:lnTo>
                    <a:pt x="74" y="4993"/>
                  </a:lnTo>
                  <a:lnTo>
                    <a:pt x="147" y="5090"/>
                  </a:lnTo>
                  <a:lnTo>
                    <a:pt x="220" y="5163"/>
                  </a:lnTo>
                  <a:lnTo>
                    <a:pt x="317" y="5236"/>
                  </a:lnTo>
                  <a:lnTo>
                    <a:pt x="415" y="5261"/>
                  </a:lnTo>
                  <a:lnTo>
                    <a:pt x="537" y="5285"/>
                  </a:lnTo>
                  <a:lnTo>
                    <a:pt x="537" y="5285"/>
                  </a:lnTo>
                  <a:lnTo>
                    <a:pt x="658" y="5261"/>
                  </a:lnTo>
                  <a:lnTo>
                    <a:pt x="756" y="5236"/>
                  </a:lnTo>
                  <a:lnTo>
                    <a:pt x="853" y="5163"/>
                  </a:lnTo>
                  <a:lnTo>
                    <a:pt x="926" y="5090"/>
                  </a:lnTo>
                  <a:lnTo>
                    <a:pt x="999" y="4993"/>
                  </a:lnTo>
                  <a:lnTo>
                    <a:pt x="1024" y="4895"/>
                  </a:lnTo>
                  <a:lnTo>
                    <a:pt x="1048" y="4774"/>
                  </a:lnTo>
                  <a:lnTo>
                    <a:pt x="1072" y="4652"/>
                  </a:lnTo>
                  <a:lnTo>
                    <a:pt x="1072" y="4652"/>
                  </a:lnTo>
                  <a:lnTo>
                    <a:pt x="1097" y="4189"/>
                  </a:lnTo>
                  <a:lnTo>
                    <a:pt x="1145" y="3726"/>
                  </a:lnTo>
                  <a:lnTo>
                    <a:pt x="1218" y="3312"/>
                  </a:lnTo>
                  <a:lnTo>
                    <a:pt x="1316" y="2923"/>
                  </a:lnTo>
                  <a:lnTo>
                    <a:pt x="1438" y="2582"/>
                  </a:lnTo>
                  <a:lnTo>
                    <a:pt x="1535" y="2338"/>
                  </a:lnTo>
                  <a:lnTo>
                    <a:pt x="1633" y="2168"/>
                  </a:lnTo>
                  <a:lnTo>
                    <a:pt x="1681" y="2143"/>
                  </a:lnTo>
                  <a:lnTo>
                    <a:pt x="1706" y="2143"/>
                  </a:lnTo>
                  <a:lnTo>
                    <a:pt x="1706" y="2143"/>
                  </a:lnTo>
                  <a:lnTo>
                    <a:pt x="1730" y="2241"/>
                  </a:lnTo>
                  <a:lnTo>
                    <a:pt x="1730" y="2509"/>
                  </a:lnTo>
                  <a:lnTo>
                    <a:pt x="1681" y="3483"/>
                  </a:lnTo>
                  <a:lnTo>
                    <a:pt x="1608" y="4822"/>
                  </a:lnTo>
                  <a:lnTo>
                    <a:pt x="1486" y="6357"/>
                  </a:lnTo>
                  <a:lnTo>
                    <a:pt x="1243" y="9231"/>
                  </a:lnTo>
                  <a:lnTo>
                    <a:pt x="1145" y="10521"/>
                  </a:lnTo>
                  <a:lnTo>
                    <a:pt x="1145" y="10521"/>
                  </a:lnTo>
                  <a:lnTo>
                    <a:pt x="1145" y="10668"/>
                  </a:lnTo>
                  <a:lnTo>
                    <a:pt x="1145" y="10814"/>
                  </a:lnTo>
                  <a:lnTo>
                    <a:pt x="1194" y="10935"/>
                  </a:lnTo>
                  <a:lnTo>
                    <a:pt x="1267" y="11057"/>
                  </a:lnTo>
                  <a:lnTo>
                    <a:pt x="1340" y="11155"/>
                  </a:lnTo>
                  <a:lnTo>
                    <a:pt x="1462" y="11252"/>
                  </a:lnTo>
                  <a:lnTo>
                    <a:pt x="1584" y="11325"/>
                  </a:lnTo>
                  <a:lnTo>
                    <a:pt x="1706" y="11349"/>
                  </a:lnTo>
                  <a:lnTo>
                    <a:pt x="1706" y="11349"/>
                  </a:lnTo>
                  <a:lnTo>
                    <a:pt x="1827" y="11349"/>
                  </a:lnTo>
                  <a:lnTo>
                    <a:pt x="1827" y="11349"/>
                  </a:lnTo>
                  <a:lnTo>
                    <a:pt x="1949" y="11349"/>
                  </a:lnTo>
                  <a:lnTo>
                    <a:pt x="2071" y="11325"/>
                  </a:lnTo>
                  <a:lnTo>
                    <a:pt x="2168" y="11252"/>
                  </a:lnTo>
                  <a:lnTo>
                    <a:pt x="2266" y="11179"/>
                  </a:lnTo>
                  <a:lnTo>
                    <a:pt x="2339" y="11106"/>
                  </a:lnTo>
                  <a:lnTo>
                    <a:pt x="2412" y="11008"/>
                  </a:lnTo>
                  <a:lnTo>
                    <a:pt x="2461" y="10887"/>
                  </a:lnTo>
                  <a:lnTo>
                    <a:pt x="2509" y="10765"/>
                  </a:lnTo>
                  <a:lnTo>
                    <a:pt x="3045" y="7014"/>
                  </a:lnTo>
                  <a:lnTo>
                    <a:pt x="3045" y="7014"/>
                  </a:lnTo>
                  <a:lnTo>
                    <a:pt x="3045" y="6966"/>
                  </a:lnTo>
                  <a:lnTo>
                    <a:pt x="3094" y="6868"/>
                  </a:lnTo>
                  <a:lnTo>
                    <a:pt x="3143" y="6819"/>
                  </a:lnTo>
                  <a:lnTo>
                    <a:pt x="3191" y="6771"/>
                  </a:lnTo>
                  <a:lnTo>
                    <a:pt x="3264" y="6746"/>
                  </a:lnTo>
                  <a:lnTo>
                    <a:pt x="3337" y="6722"/>
                  </a:lnTo>
                  <a:lnTo>
                    <a:pt x="3337" y="6722"/>
                  </a:lnTo>
                  <a:lnTo>
                    <a:pt x="3410" y="6746"/>
                  </a:lnTo>
                  <a:lnTo>
                    <a:pt x="3484" y="6771"/>
                  </a:lnTo>
                  <a:lnTo>
                    <a:pt x="3532" y="6819"/>
                  </a:lnTo>
                  <a:lnTo>
                    <a:pt x="3581" y="6868"/>
                  </a:lnTo>
                  <a:lnTo>
                    <a:pt x="3630" y="6966"/>
                  </a:lnTo>
                  <a:lnTo>
                    <a:pt x="3630" y="7014"/>
                  </a:lnTo>
                  <a:lnTo>
                    <a:pt x="4165" y="10765"/>
                  </a:lnTo>
                  <a:lnTo>
                    <a:pt x="4165" y="10765"/>
                  </a:lnTo>
                  <a:lnTo>
                    <a:pt x="4214" y="10887"/>
                  </a:lnTo>
                  <a:lnTo>
                    <a:pt x="4263" y="11008"/>
                  </a:lnTo>
                  <a:lnTo>
                    <a:pt x="4336" y="11106"/>
                  </a:lnTo>
                  <a:lnTo>
                    <a:pt x="4409" y="11179"/>
                  </a:lnTo>
                  <a:lnTo>
                    <a:pt x="4506" y="11252"/>
                  </a:lnTo>
                  <a:lnTo>
                    <a:pt x="4604" y="11325"/>
                  </a:lnTo>
                  <a:lnTo>
                    <a:pt x="4726" y="11349"/>
                  </a:lnTo>
                  <a:lnTo>
                    <a:pt x="4847" y="11349"/>
                  </a:lnTo>
                  <a:lnTo>
                    <a:pt x="4847" y="11349"/>
                  </a:lnTo>
                  <a:lnTo>
                    <a:pt x="4969" y="11349"/>
                  </a:lnTo>
                  <a:lnTo>
                    <a:pt x="4969" y="11349"/>
                  </a:lnTo>
                  <a:lnTo>
                    <a:pt x="5091" y="11325"/>
                  </a:lnTo>
                  <a:lnTo>
                    <a:pt x="5213" y="11252"/>
                  </a:lnTo>
                  <a:lnTo>
                    <a:pt x="5334" y="11155"/>
                  </a:lnTo>
                  <a:lnTo>
                    <a:pt x="5408" y="11057"/>
                  </a:lnTo>
                  <a:lnTo>
                    <a:pt x="5481" y="10935"/>
                  </a:lnTo>
                  <a:lnTo>
                    <a:pt x="5529" y="10814"/>
                  </a:lnTo>
                  <a:lnTo>
                    <a:pt x="5529" y="10668"/>
                  </a:lnTo>
                  <a:lnTo>
                    <a:pt x="5529" y="10521"/>
                  </a:lnTo>
                  <a:lnTo>
                    <a:pt x="5529" y="10521"/>
                  </a:lnTo>
                  <a:lnTo>
                    <a:pt x="5188" y="6381"/>
                  </a:lnTo>
                  <a:lnTo>
                    <a:pt x="4994" y="3507"/>
                  </a:lnTo>
                  <a:lnTo>
                    <a:pt x="4945" y="2533"/>
                  </a:lnTo>
                  <a:lnTo>
                    <a:pt x="4945" y="2241"/>
                  </a:lnTo>
                  <a:lnTo>
                    <a:pt x="4969" y="2143"/>
                  </a:lnTo>
                  <a:lnTo>
                    <a:pt x="4969" y="2143"/>
                  </a:lnTo>
                  <a:lnTo>
                    <a:pt x="4994" y="2143"/>
                  </a:lnTo>
                  <a:lnTo>
                    <a:pt x="5042" y="2168"/>
                  </a:lnTo>
                  <a:lnTo>
                    <a:pt x="5140" y="2314"/>
                  </a:lnTo>
                  <a:lnTo>
                    <a:pt x="5237" y="2557"/>
                  </a:lnTo>
                  <a:lnTo>
                    <a:pt x="5334" y="2898"/>
                  </a:lnTo>
                  <a:lnTo>
                    <a:pt x="5432" y="3288"/>
                  </a:lnTo>
                  <a:lnTo>
                    <a:pt x="5529" y="3726"/>
                  </a:lnTo>
                  <a:lnTo>
                    <a:pt x="5578" y="4189"/>
                  </a:lnTo>
                  <a:lnTo>
                    <a:pt x="5602" y="4652"/>
                  </a:lnTo>
                  <a:lnTo>
                    <a:pt x="5602" y="4652"/>
                  </a:lnTo>
                  <a:lnTo>
                    <a:pt x="5627" y="4774"/>
                  </a:lnTo>
                  <a:lnTo>
                    <a:pt x="5651" y="4895"/>
                  </a:lnTo>
                  <a:lnTo>
                    <a:pt x="5675" y="4993"/>
                  </a:lnTo>
                  <a:lnTo>
                    <a:pt x="5749" y="5090"/>
                  </a:lnTo>
                  <a:lnTo>
                    <a:pt x="5822" y="5163"/>
                  </a:lnTo>
                  <a:lnTo>
                    <a:pt x="5919" y="5236"/>
                  </a:lnTo>
                  <a:lnTo>
                    <a:pt x="6016" y="5261"/>
                  </a:lnTo>
                  <a:lnTo>
                    <a:pt x="6138" y="5285"/>
                  </a:lnTo>
                  <a:lnTo>
                    <a:pt x="6138" y="5285"/>
                  </a:lnTo>
                  <a:lnTo>
                    <a:pt x="6260" y="5261"/>
                  </a:lnTo>
                  <a:lnTo>
                    <a:pt x="6357" y="5236"/>
                  </a:lnTo>
                  <a:lnTo>
                    <a:pt x="6455" y="5163"/>
                  </a:lnTo>
                  <a:lnTo>
                    <a:pt x="6528" y="5090"/>
                  </a:lnTo>
                  <a:lnTo>
                    <a:pt x="6601" y="4993"/>
                  </a:lnTo>
                  <a:lnTo>
                    <a:pt x="6650" y="4895"/>
                  </a:lnTo>
                  <a:lnTo>
                    <a:pt x="6674" y="4774"/>
                  </a:lnTo>
                  <a:lnTo>
                    <a:pt x="6674" y="4652"/>
                  </a:lnTo>
                  <a:lnTo>
                    <a:pt x="6674" y="4652"/>
                  </a:lnTo>
                  <a:lnTo>
                    <a:pt x="6674" y="4092"/>
                  </a:lnTo>
                  <a:lnTo>
                    <a:pt x="6625" y="3556"/>
                  </a:lnTo>
                  <a:lnTo>
                    <a:pt x="6552" y="3069"/>
                  </a:lnTo>
                  <a:lnTo>
                    <a:pt x="6455" y="2630"/>
                  </a:lnTo>
                  <a:lnTo>
                    <a:pt x="6357" y="2216"/>
                  </a:lnTo>
                  <a:lnTo>
                    <a:pt x="6211" y="1827"/>
                  </a:lnTo>
                  <a:lnTo>
                    <a:pt x="6065" y="1486"/>
                  </a:lnTo>
                  <a:lnTo>
                    <a:pt x="5895" y="1169"/>
                  </a:lnTo>
                  <a:lnTo>
                    <a:pt x="5700" y="901"/>
                  </a:lnTo>
                  <a:lnTo>
                    <a:pt x="5505" y="658"/>
                  </a:lnTo>
                  <a:lnTo>
                    <a:pt x="5286" y="463"/>
                  </a:lnTo>
                  <a:lnTo>
                    <a:pt x="5042" y="292"/>
                  </a:lnTo>
                  <a:lnTo>
                    <a:pt x="4799" y="171"/>
                  </a:lnTo>
                  <a:lnTo>
                    <a:pt x="4555" y="73"/>
                  </a:lnTo>
                  <a:lnTo>
                    <a:pt x="4287" y="24"/>
                  </a:lnTo>
                  <a:lnTo>
                    <a:pt x="4019" y="0"/>
                  </a:lnTo>
                  <a:lnTo>
                    <a:pt x="4019" y="0"/>
                  </a:lnTo>
                  <a:close/>
                </a:path>
              </a:pathLst>
            </a:custGeom>
            <a:noFill/>
            <a:ln cap="rnd" cmpd="sng" w="12175">
              <a:solidFill>
                <a:srgbClr val="FFA400"/>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201" name="Shape 201"/>
            <p:cNvSpPr/>
            <p:nvPr/>
          </p:nvSpPr>
          <p:spPr>
            <a:xfrm>
              <a:off x="4792100" y="2332025"/>
              <a:ext cx="76725" cy="84050"/>
            </a:xfrm>
            <a:custGeom>
              <a:pathLst>
                <a:path extrusionOk="0" fill="none" h="3362" w="3069">
                  <a:moveTo>
                    <a:pt x="0" y="1511"/>
                  </a:moveTo>
                  <a:lnTo>
                    <a:pt x="0" y="1511"/>
                  </a:lnTo>
                  <a:lnTo>
                    <a:pt x="24" y="1340"/>
                  </a:lnTo>
                  <a:lnTo>
                    <a:pt x="49" y="1170"/>
                  </a:lnTo>
                  <a:lnTo>
                    <a:pt x="73" y="1024"/>
                  </a:lnTo>
                  <a:lnTo>
                    <a:pt x="122" y="877"/>
                  </a:lnTo>
                  <a:lnTo>
                    <a:pt x="195" y="756"/>
                  </a:lnTo>
                  <a:lnTo>
                    <a:pt x="268" y="634"/>
                  </a:lnTo>
                  <a:lnTo>
                    <a:pt x="365" y="512"/>
                  </a:lnTo>
                  <a:lnTo>
                    <a:pt x="463" y="415"/>
                  </a:lnTo>
                  <a:lnTo>
                    <a:pt x="682" y="220"/>
                  </a:lnTo>
                  <a:lnTo>
                    <a:pt x="950" y="98"/>
                  </a:lnTo>
                  <a:lnTo>
                    <a:pt x="1218" y="25"/>
                  </a:lnTo>
                  <a:lnTo>
                    <a:pt x="1534" y="1"/>
                  </a:lnTo>
                  <a:lnTo>
                    <a:pt x="1534" y="1"/>
                  </a:lnTo>
                  <a:lnTo>
                    <a:pt x="1851" y="25"/>
                  </a:lnTo>
                  <a:lnTo>
                    <a:pt x="2119" y="98"/>
                  </a:lnTo>
                  <a:lnTo>
                    <a:pt x="2387" y="220"/>
                  </a:lnTo>
                  <a:lnTo>
                    <a:pt x="2606" y="415"/>
                  </a:lnTo>
                  <a:lnTo>
                    <a:pt x="2703" y="512"/>
                  </a:lnTo>
                  <a:lnTo>
                    <a:pt x="2801" y="634"/>
                  </a:lnTo>
                  <a:lnTo>
                    <a:pt x="2874" y="756"/>
                  </a:lnTo>
                  <a:lnTo>
                    <a:pt x="2947" y="877"/>
                  </a:lnTo>
                  <a:lnTo>
                    <a:pt x="2996" y="1024"/>
                  </a:lnTo>
                  <a:lnTo>
                    <a:pt x="3020" y="1170"/>
                  </a:lnTo>
                  <a:lnTo>
                    <a:pt x="3044" y="1340"/>
                  </a:lnTo>
                  <a:lnTo>
                    <a:pt x="3069" y="1511"/>
                  </a:lnTo>
                  <a:lnTo>
                    <a:pt x="3069" y="1511"/>
                  </a:lnTo>
                  <a:lnTo>
                    <a:pt x="3044" y="1681"/>
                  </a:lnTo>
                  <a:lnTo>
                    <a:pt x="3020" y="1852"/>
                  </a:lnTo>
                  <a:lnTo>
                    <a:pt x="2947" y="2193"/>
                  </a:lnTo>
                  <a:lnTo>
                    <a:pt x="2801" y="2509"/>
                  </a:lnTo>
                  <a:lnTo>
                    <a:pt x="2606" y="2777"/>
                  </a:lnTo>
                  <a:lnTo>
                    <a:pt x="2509" y="2899"/>
                  </a:lnTo>
                  <a:lnTo>
                    <a:pt x="2387" y="3021"/>
                  </a:lnTo>
                  <a:lnTo>
                    <a:pt x="2265" y="3118"/>
                  </a:lnTo>
                  <a:lnTo>
                    <a:pt x="2119" y="3191"/>
                  </a:lnTo>
                  <a:lnTo>
                    <a:pt x="1997" y="3264"/>
                  </a:lnTo>
                  <a:lnTo>
                    <a:pt x="1851" y="3313"/>
                  </a:lnTo>
                  <a:lnTo>
                    <a:pt x="1681" y="3337"/>
                  </a:lnTo>
                  <a:lnTo>
                    <a:pt x="1534" y="3362"/>
                  </a:lnTo>
                  <a:lnTo>
                    <a:pt x="1534" y="3362"/>
                  </a:lnTo>
                  <a:lnTo>
                    <a:pt x="1388" y="3337"/>
                  </a:lnTo>
                  <a:lnTo>
                    <a:pt x="1218" y="3313"/>
                  </a:lnTo>
                  <a:lnTo>
                    <a:pt x="1072" y="3264"/>
                  </a:lnTo>
                  <a:lnTo>
                    <a:pt x="950" y="3191"/>
                  </a:lnTo>
                  <a:lnTo>
                    <a:pt x="804" y="3118"/>
                  </a:lnTo>
                  <a:lnTo>
                    <a:pt x="682" y="3021"/>
                  </a:lnTo>
                  <a:lnTo>
                    <a:pt x="560" y="2899"/>
                  </a:lnTo>
                  <a:lnTo>
                    <a:pt x="463" y="2777"/>
                  </a:lnTo>
                  <a:lnTo>
                    <a:pt x="268" y="2509"/>
                  </a:lnTo>
                  <a:lnTo>
                    <a:pt x="122" y="2193"/>
                  </a:lnTo>
                  <a:lnTo>
                    <a:pt x="49" y="1852"/>
                  </a:lnTo>
                  <a:lnTo>
                    <a:pt x="24" y="1681"/>
                  </a:lnTo>
                  <a:lnTo>
                    <a:pt x="0" y="1511"/>
                  </a:lnTo>
                  <a:lnTo>
                    <a:pt x="0" y="1511"/>
                  </a:lnTo>
                  <a:close/>
                </a:path>
              </a:pathLst>
            </a:custGeom>
            <a:noFill/>
            <a:ln cap="rnd" cmpd="sng" w="12175">
              <a:solidFill>
                <a:srgbClr val="FFA400"/>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grpSp>
      <p:grpSp>
        <p:nvGrpSpPr>
          <p:cNvPr id="202" name="Shape 202"/>
          <p:cNvGrpSpPr/>
          <p:nvPr/>
        </p:nvGrpSpPr>
        <p:grpSpPr>
          <a:xfrm>
            <a:off x="3682066" y="257161"/>
            <a:ext cx="140237" cy="318339"/>
            <a:chOff x="4747025" y="2332025"/>
            <a:chExt cx="166850" cy="378750"/>
          </a:xfrm>
        </p:grpSpPr>
        <p:sp>
          <p:nvSpPr>
            <p:cNvPr id="203" name="Shape 203"/>
            <p:cNvSpPr/>
            <p:nvPr/>
          </p:nvSpPr>
          <p:spPr>
            <a:xfrm>
              <a:off x="4747025" y="2427025"/>
              <a:ext cx="166850" cy="283750"/>
            </a:xfrm>
            <a:custGeom>
              <a:pathLst>
                <a:path extrusionOk="0" fill="none" h="11350" w="6674">
                  <a:moveTo>
                    <a:pt x="4019" y="0"/>
                  </a:moveTo>
                  <a:lnTo>
                    <a:pt x="4019" y="0"/>
                  </a:lnTo>
                  <a:lnTo>
                    <a:pt x="3873" y="73"/>
                  </a:lnTo>
                  <a:lnTo>
                    <a:pt x="3703" y="122"/>
                  </a:lnTo>
                  <a:lnTo>
                    <a:pt x="3508" y="171"/>
                  </a:lnTo>
                  <a:lnTo>
                    <a:pt x="3337" y="171"/>
                  </a:lnTo>
                  <a:lnTo>
                    <a:pt x="3337" y="171"/>
                  </a:lnTo>
                  <a:lnTo>
                    <a:pt x="3167" y="171"/>
                  </a:lnTo>
                  <a:lnTo>
                    <a:pt x="2996" y="146"/>
                  </a:lnTo>
                  <a:lnTo>
                    <a:pt x="2826" y="73"/>
                  </a:lnTo>
                  <a:lnTo>
                    <a:pt x="2655" y="24"/>
                  </a:lnTo>
                  <a:lnTo>
                    <a:pt x="2655" y="24"/>
                  </a:lnTo>
                  <a:lnTo>
                    <a:pt x="2412" y="24"/>
                  </a:lnTo>
                  <a:lnTo>
                    <a:pt x="2168" y="97"/>
                  </a:lnTo>
                  <a:lnTo>
                    <a:pt x="1949" y="171"/>
                  </a:lnTo>
                  <a:lnTo>
                    <a:pt x="1706" y="317"/>
                  </a:lnTo>
                  <a:lnTo>
                    <a:pt x="1486" y="487"/>
                  </a:lnTo>
                  <a:lnTo>
                    <a:pt x="1243" y="682"/>
                  </a:lnTo>
                  <a:lnTo>
                    <a:pt x="1048" y="926"/>
                  </a:lnTo>
                  <a:lnTo>
                    <a:pt x="853" y="1193"/>
                  </a:lnTo>
                  <a:lnTo>
                    <a:pt x="658" y="1510"/>
                  </a:lnTo>
                  <a:lnTo>
                    <a:pt x="512" y="1851"/>
                  </a:lnTo>
                  <a:lnTo>
                    <a:pt x="366" y="2216"/>
                  </a:lnTo>
                  <a:lnTo>
                    <a:pt x="244" y="2630"/>
                  </a:lnTo>
                  <a:lnTo>
                    <a:pt x="123" y="3093"/>
                  </a:lnTo>
                  <a:lnTo>
                    <a:pt x="49" y="3580"/>
                  </a:lnTo>
                  <a:lnTo>
                    <a:pt x="1" y="4092"/>
                  </a:lnTo>
                  <a:lnTo>
                    <a:pt x="1" y="4652"/>
                  </a:lnTo>
                  <a:lnTo>
                    <a:pt x="1" y="4652"/>
                  </a:lnTo>
                  <a:lnTo>
                    <a:pt x="1" y="4774"/>
                  </a:lnTo>
                  <a:lnTo>
                    <a:pt x="25" y="4895"/>
                  </a:lnTo>
                  <a:lnTo>
                    <a:pt x="74" y="4993"/>
                  </a:lnTo>
                  <a:lnTo>
                    <a:pt x="147" y="5090"/>
                  </a:lnTo>
                  <a:lnTo>
                    <a:pt x="220" y="5163"/>
                  </a:lnTo>
                  <a:lnTo>
                    <a:pt x="317" y="5236"/>
                  </a:lnTo>
                  <a:lnTo>
                    <a:pt x="415" y="5261"/>
                  </a:lnTo>
                  <a:lnTo>
                    <a:pt x="537" y="5285"/>
                  </a:lnTo>
                  <a:lnTo>
                    <a:pt x="537" y="5285"/>
                  </a:lnTo>
                  <a:lnTo>
                    <a:pt x="658" y="5261"/>
                  </a:lnTo>
                  <a:lnTo>
                    <a:pt x="756" y="5236"/>
                  </a:lnTo>
                  <a:lnTo>
                    <a:pt x="853" y="5163"/>
                  </a:lnTo>
                  <a:lnTo>
                    <a:pt x="926" y="5090"/>
                  </a:lnTo>
                  <a:lnTo>
                    <a:pt x="999" y="4993"/>
                  </a:lnTo>
                  <a:lnTo>
                    <a:pt x="1024" y="4895"/>
                  </a:lnTo>
                  <a:lnTo>
                    <a:pt x="1048" y="4774"/>
                  </a:lnTo>
                  <a:lnTo>
                    <a:pt x="1072" y="4652"/>
                  </a:lnTo>
                  <a:lnTo>
                    <a:pt x="1072" y="4652"/>
                  </a:lnTo>
                  <a:lnTo>
                    <a:pt x="1097" y="4189"/>
                  </a:lnTo>
                  <a:lnTo>
                    <a:pt x="1145" y="3726"/>
                  </a:lnTo>
                  <a:lnTo>
                    <a:pt x="1218" y="3312"/>
                  </a:lnTo>
                  <a:lnTo>
                    <a:pt x="1316" y="2923"/>
                  </a:lnTo>
                  <a:lnTo>
                    <a:pt x="1438" y="2582"/>
                  </a:lnTo>
                  <a:lnTo>
                    <a:pt x="1535" y="2338"/>
                  </a:lnTo>
                  <a:lnTo>
                    <a:pt x="1633" y="2168"/>
                  </a:lnTo>
                  <a:lnTo>
                    <a:pt x="1681" y="2143"/>
                  </a:lnTo>
                  <a:lnTo>
                    <a:pt x="1706" y="2143"/>
                  </a:lnTo>
                  <a:lnTo>
                    <a:pt x="1706" y="2143"/>
                  </a:lnTo>
                  <a:lnTo>
                    <a:pt x="1730" y="2241"/>
                  </a:lnTo>
                  <a:lnTo>
                    <a:pt x="1730" y="2509"/>
                  </a:lnTo>
                  <a:lnTo>
                    <a:pt x="1681" y="3483"/>
                  </a:lnTo>
                  <a:lnTo>
                    <a:pt x="1608" y="4822"/>
                  </a:lnTo>
                  <a:lnTo>
                    <a:pt x="1486" y="6357"/>
                  </a:lnTo>
                  <a:lnTo>
                    <a:pt x="1243" y="9231"/>
                  </a:lnTo>
                  <a:lnTo>
                    <a:pt x="1145" y="10521"/>
                  </a:lnTo>
                  <a:lnTo>
                    <a:pt x="1145" y="10521"/>
                  </a:lnTo>
                  <a:lnTo>
                    <a:pt x="1145" y="10668"/>
                  </a:lnTo>
                  <a:lnTo>
                    <a:pt x="1145" y="10814"/>
                  </a:lnTo>
                  <a:lnTo>
                    <a:pt x="1194" y="10935"/>
                  </a:lnTo>
                  <a:lnTo>
                    <a:pt x="1267" y="11057"/>
                  </a:lnTo>
                  <a:lnTo>
                    <a:pt x="1340" y="11155"/>
                  </a:lnTo>
                  <a:lnTo>
                    <a:pt x="1462" y="11252"/>
                  </a:lnTo>
                  <a:lnTo>
                    <a:pt x="1584" y="11325"/>
                  </a:lnTo>
                  <a:lnTo>
                    <a:pt x="1706" y="11349"/>
                  </a:lnTo>
                  <a:lnTo>
                    <a:pt x="1706" y="11349"/>
                  </a:lnTo>
                  <a:lnTo>
                    <a:pt x="1827" y="11349"/>
                  </a:lnTo>
                  <a:lnTo>
                    <a:pt x="1827" y="11349"/>
                  </a:lnTo>
                  <a:lnTo>
                    <a:pt x="1949" y="11349"/>
                  </a:lnTo>
                  <a:lnTo>
                    <a:pt x="2071" y="11325"/>
                  </a:lnTo>
                  <a:lnTo>
                    <a:pt x="2168" y="11252"/>
                  </a:lnTo>
                  <a:lnTo>
                    <a:pt x="2266" y="11179"/>
                  </a:lnTo>
                  <a:lnTo>
                    <a:pt x="2339" y="11106"/>
                  </a:lnTo>
                  <a:lnTo>
                    <a:pt x="2412" y="11008"/>
                  </a:lnTo>
                  <a:lnTo>
                    <a:pt x="2461" y="10887"/>
                  </a:lnTo>
                  <a:lnTo>
                    <a:pt x="2509" y="10765"/>
                  </a:lnTo>
                  <a:lnTo>
                    <a:pt x="3045" y="7014"/>
                  </a:lnTo>
                  <a:lnTo>
                    <a:pt x="3045" y="7014"/>
                  </a:lnTo>
                  <a:lnTo>
                    <a:pt x="3045" y="6966"/>
                  </a:lnTo>
                  <a:lnTo>
                    <a:pt x="3094" y="6868"/>
                  </a:lnTo>
                  <a:lnTo>
                    <a:pt x="3143" y="6819"/>
                  </a:lnTo>
                  <a:lnTo>
                    <a:pt x="3191" y="6771"/>
                  </a:lnTo>
                  <a:lnTo>
                    <a:pt x="3264" y="6746"/>
                  </a:lnTo>
                  <a:lnTo>
                    <a:pt x="3337" y="6722"/>
                  </a:lnTo>
                  <a:lnTo>
                    <a:pt x="3337" y="6722"/>
                  </a:lnTo>
                  <a:lnTo>
                    <a:pt x="3410" y="6746"/>
                  </a:lnTo>
                  <a:lnTo>
                    <a:pt x="3484" y="6771"/>
                  </a:lnTo>
                  <a:lnTo>
                    <a:pt x="3532" y="6819"/>
                  </a:lnTo>
                  <a:lnTo>
                    <a:pt x="3581" y="6868"/>
                  </a:lnTo>
                  <a:lnTo>
                    <a:pt x="3630" y="6966"/>
                  </a:lnTo>
                  <a:lnTo>
                    <a:pt x="3630" y="7014"/>
                  </a:lnTo>
                  <a:lnTo>
                    <a:pt x="4165" y="10765"/>
                  </a:lnTo>
                  <a:lnTo>
                    <a:pt x="4165" y="10765"/>
                  </a:lnTo>
                  <a:lnTo>
                    <a:pt x="4214" y="10887"/>
                  </a:lnTo>
                  <a:lnTo>
                    <a:pt x="4263" y="11008"/>
                  </a:lnTo>
                  <a:lnTo>
                    <a:pt x="4336" y="11106"/>
                  </a:lnTo>
                  <a:lnTo>
                    <a:pt x="4409" y="11179"/>
                  </a:lnTo>
                  <a:lnTo>
                    <a:pt x="4506" y="11252"/>
                  </a:lnTo>
                  <a:lnTo>
                    <a:pt x="4604" y="11325"/>
                  </a:lnTo>
                  <a:lnTo>
                    <a:pt x="4726" y="11349"/>
                  </a:lnTo>
                  <a:lnTo>
                    <a:pt x="4847" y="11349"/>
                  </a:lnTo>
                  <a:lnTo>
                    <a:pt x="4847" y="11349"/>
                  </a:lnTo>
                  <a:lnTo>
                    <a:pt x="4969" y="11349"/>
                  </a:lnTo>
                  <a:lnTo>
                    <a:pt x="4969" y="11349"/>
                  </a:lnTo>
                  <a:lnTo>
                    <a:pt x="5091" y="11325"/>
                  </a:lnTo>
                  <a:lnTo>
                    <a:pt x="5213" y="11252"/>
                  </a:lnTo>
                  <a:lnTo>
                    <a:pt x="5334" y="11155"/>
                  </a:lnTo>
                  <a:lnTo>
                    <a:pt x="5408" y="11057"/>
                  </a:lnTo>
                  <a:lnTo>
                    <a:pt x="5481" y="10935"/>
                  </a:lnTo>
                  <a:lnTo>
                    <a:pt x="5529" y="10814"/>
                  </a:lnTo>
                  <a:lnTo>
                    <a:pt x="5529" y="10668"/>
                  </a:lnTo>
                  <a:lnTo>
                    <a:pt x="5529" y="10521"/>
                  </a:lnTo>
                  <a:lnTo>
                    <a:pt x="5529" y="10521"/>
                  </a:lnTo>
                  <a:lnTo>
                    <a:pt x="5188" y="6381"/>
                  </a:lnTo>
                  <a:lnTo>
                    <a:pt x="4994" y="3507"/>
                  </a:lnTo>
                  <a:lnTo>
                    <a:pt x="4945" y="2533"/>
                  </a:lnTo>
                  <a:lnTo>
                    <a:pt x="4945" y="2241"/>
                  </a:lnTo>
                  <a:lnTo>
                    <a:pt x="4969" y="2143"/>
                  </a:lnTo>
                  <a:lnTo>
                    <a:pt x="4969" y="2143"/>
                  </a:lnTo>
                  <a:lnTo>
                    <a:pt x="4994" y="2143"/>
                  </a:lnTo>
                  <a:lnTo>
                    <a:pt x="5042" y="2168"/>
                  </a:lnTo>
                  <a:lnTo>
                    <a:pt x="5140" y="2314"/>
                  </a:lnTo>
                  <a:lnTo>
                    <a:pt x="5237" y="2557"/>
                  </a:lnTo>
                  <a:lnTo>
                    <a:pt x="5334" y="2898"/>
                  </a:lnTo>
                  <a:lnTo>
                    <a:pt x="5432" y="3288"/>
                  </a:lnTo>
                  <a:lnTo>
                    <a:pt x="5529" y="3726"/>
                  </a:lnTo>
                  <a:lnTo>
                    <a:pt x="5578" y="4189"/>
                  </a:lnTo>
                  <a:lnTo>
                    <a:pt x="5602" y="4652"/>
                  </a:lnTo>
                  <a:lnTo>
                    <a:pt x="5602" y="4652"/>
                  </a:lnTo>
                  <a:lnTo>
                    <a:pt x="5627" y="4774"/>
                  </a:lnTo>
                  <a:lnTo>
                    <a:pt x="5651" y="4895"/>
                  </a:lnTo>
                  <a:lnTo>
                    <a:pt x="5675" y="4993"/>
                  </a:lnTo>
                  <a:lnTo>
                    <a:pt x="5749" y="5090"/>
                  </a:lnTo>
                  <a:lnTo>
                    <a:pt x="5822" y="5163"/>
                  </a:lnTo>
                  <a:lnTo>
                    <a:pt x="5919" y="5236"/>
                  </a:lnTo>
                  <a:lnTo>
                    <a:pt x="6016" y="5261"/>
                  </a:lnTo>
                  <a:lnTo>
                    <a:pt x="6138" y="5285"/>
                  </a:lnTo>
                  <a:lnTo>
                    <a:pt x="6138" y="5285"/>
                  </a:lnTo>
                  <a:lnTo>
                    <a:pt x="6260" y="5261"/>
                  </a:lnTo>
                  <a:lnTo>
                    <a:pt x="6357" y="5236"/>
                  </a:lnTo>
                  <a:lnTo>
                    <a:pt x="6455" y="5163"/>
                  </a:lnTo>
                  <a:lnTo>
                    <a:pt x="6528" y="5090"/>
                  </a:lnTo>
                  <a:lnTo>
                    <a:pt x="6601" y="4993"/>
                  </a:lnTo>
                  <a:lnTo>
                    <a:pt x="6650" y="4895"/>
                  </a:lnTo>
                  <a:lnTo>
                    <a:pt x="6674" y="4774"/>
                  </a:lnTo>
                  <a:lnTo>
                    <a:pt x="6674" y="4652"/>
                  </a:lnTo>
                  <a:lnTo>
                    <a:pt x="6674" y="4652"/>
                  </a:lnTo>
                  <a:lnTo>
                    <a:pt x="6674" y="4092"/>
                  </a:lnTo>
                  <a:lnTo>
                    <a:pt x="6625" y="3556"/>
                  </a:lnTo>
                  <a:lnTo>
                    <a:pt x="6552" y="3069"/>
                  </a:lnTo>
                  <a:lnTo>
                    <a:pt x="6455" y="2630"/>
                  </a:lnTo>
                  <a:lnTo>
                    <a:pt x="6357" y="2216"/>
                  </a:lnTo>
                  <a:lnTo>
                    <a:pt x="6211" y="1827"/>
                  </a:lnTo>
                  <a:lnTo>
                    <a:pt x="6065" y="1486"/>
                  </a:lnTo>
                  <a:lnTo>
                    <a:pt x="5895" y="1169"/>
                  </a:lnTo>
                  <a:lnTo>
                    <a:pt x="5700" y="901"/>
                  </a:lnTo>
                  <a:lnTo>
                    <a:pt x="5505" y="658"/>
                  </a:lnTo>
                  <a:lnTo>
                    <a:pt x="5286" y="463"/>
                  </a:lnTo>
                  <a:lnTo>
                    <a:pt x="5042" y="292"/>
                  </a:lnTo>
                  <a:lnTo>
                    <a:pt x="4799" y="171"/>
                  </a:lnTo>
                  <a:lnTo>
                    <a:pt x="4555" y="73"/>
                  </a:lnTo>
                  <a:lnTo>
                    <a:pt x="4287" y="24"/>
                  </a:lnTo>
                  <a:lnTo>
                    <a:pt x="4019" y="0"/>
                  </a:lnTo>
                  <a:lnTo>
                    <a:pt x="4019" y="0"/>
                  </a:lnTo>
                  <a:close/>
                </a:path>
              </a:pathLst>
            </a:custGeom>
            <a:noFill/>
            <a:ln cap="rnd" cmpd="sng" w="12175">
              <a:solidFill>
                <a:srgbClr val="FFA400"/>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204" name="Shape 204"/>
            <p:cNvSpPr/>
            <p:nvPr/>
          </p:nvSpPr>
          <p:spPr>
            <a:xfrm>
              <a:off x="4792100" y="2332025"/>
              <a:ext cx="76725" cy="84050"/>
            </a:xfrm>
            <a:custGeom>
              <a:pathLst>
                <a:path extrusionOk="0" fill="none" h="3362" w="3069">
                  <a:moveTo>
                    <a:pt x="0" y="1511"/>
                  </a:moveTo>
                  <a:lnTo>
                    <a:pt x="0" y="1511"/>
                  </a:lnTo>
                  <a:lnTo>
                    <a:pt x="24" y="1340"/>
                  </a:lnTo>
                  <a:lnTo>
                    <a:pt x="49" y="1170"/>
                  </a:lnTo>
                  <a:lnTo>
                    <a:pt x="73" y="1024"/>
                  </a:lnTo>
                  <a:lnTo>
                    <a:pt x="122" y="877"/>
                  </a:lnTo>
                  <a:lnTo>
                    <a:pt x="195" y="756"/>
                  </a:lnTo>
                  <a:lnTo>
                    <a:pt x="268" y="634"/>
                  </a:lnTo>
                  <a:lnTo>
                    <a:pt x="365" y="512"/>
                  </a:lnTo>
                  <a:lnTo>
                    <a:pt x="463" y="415"/>
                  </a:lnTo>
                  <a:lnTo>
                    <a:pt x="682" y="220"/>
                  </a:lnTo>
                  <a:lnTo>
                    <a:pt x="950" y="98"/>
                  </a:lnTo>
                  <a:lnTo>
                    <a:pt x="1218" y="25"/>
                  </a:lnTo>
                  <a:lnTo>
                    <a:pt x="1534" y="1"/>
                  </a:lnTo>
                  <a:lnTo>
                    <a:pt x="1534" y="1"/>
                  </a:lnTo>
                  <a:lnTo>
                    <a:pt x="1851" y="25"/>
                  </a:lnTo>
                  <a:lnTo>
                    <a:pt x="2119" y="98"/>
                  </a:lnTo>
                  <a:lnTo>
                    <a:pt x="2387" y="220"/>
                  </a:lnTo>
                  <a:lnTo>
                    <a:pt x="2606" y="415"/>
                  </a:lnTo>
                  <a:lnTo>
                    <a:pt x="2703" y="512"/>
                  </a:lnTo>
                  <a:lnTo>
                    <a:pt x="2801" y="634"/>
                  </a:lnTo>
                  <a:lnTo>
                    <a:pt x="2874" y="756"/>
                  </a:lnTo>
                  <a:lnTo>
                    <a:pt x="2947" y="877"/>
                  </a:lnTo>
                  <a:lnTo>
                    <a:pt x="2996" y="1024"/>
                  </a:lnTo>
                  <a:lnTo>
                    <a:pt x="3020" y="1170"/>
                  </a:lnTo>
                  <a:lnTo>
                    <a:pt x="3044" y="1340"/>
                  </a:lnTo>
                  <a:lnTo>
                    <a:pt x="3069" y="1511"/>
                  </a:lnTo>
                  <a:lnTo>
                    <a:pt x="3069" y="1511"/>
                  </a:lnTo>
                  <a:lnTo>
                    <a:pt x="3044" y="1681"/>
                  </a:lnTo>
                  <a:lnTo>
                    <a:pt x="3020" y="1852"/>
                  </a:lnTo>
                  <a:lnTo>
                    <a:pt x="2947" y="2193"/>
                  </a:lnTo>
                  <a:lnTo>
                    <a:pt x="2801" y="2509"/>
                  </a:lnTo>
                  <a:lnTo>
                    <a:pt x="2606" y="2777"/>
                  </a:lnTo>
                  <a:lnTo>
                    <a:pt x="2509" y="2899"/>
                  </a:lnTo>
                  <a:lnTo>
                    <a:pt x="2387" y="3021"/>
                  </a:lnTo>
                  <a:lnTo>
                    <a:pt x="2265" y="3118"/>
                  </a:lnTo>
                  <a:lnTo>
                    <a:pt x="2119" y="3191"/>
                  </a:lnTo>
                  <a:lnTo>
                    <a:pt x="1997" y="3264"/>
                  </a:lnTo>
                  <a:lnTo>
                    <a:pt x="1851" y="3313"/>
                  </a:lnTo>
                  <a:lnTo>
                    <a:pt x="1681" y="3337"/>
                  </a:lnTo>
                  <a:lnTo>
                    <a:pt x="1534" y="3362"/>
                  </a:lnTo>
                  <a:lnTo>
                    <a:pt x="1534" y="3362"/>
                  </a:lnTo>
                  <a:lnTo>
                    <a:pt x="1388" y="3337"/>
                  </a:lnTo>
                  <a:lnTo>
                    <a:pt x="1218" y="3313"/>
                  </a:lnTo>
                  <a:lnTo>
                    <a:pt x="1072" y="3264"/>
                  </a:lnTo>
                  <a:lnTo>
                    <a:pt x="950" y="3191"/>
                  </a:lnTo>
                  <a:lnTo>
                    <a:pt x="804" y="3118"/>
                  </a:lnTo>
                  <a:lnTo>
                    <a:pt x="682" y="3021"/>
                  </a:lnTo>
                  <a:lnTo>
                    <a:pt x="560" y="2899"/>
                  </a:lnTo>
                  <a:lnTo>
                    <a:pt x="463" y="2777"/>
                  </a:lnTo>
                  <a:lnTo>
                    <a:pt x="268" y="2509"/>
                  </a:lnTo>
                  <a:lnTo>
                    <a:pt x="122" y="2193"/>
                  </a:lnTo>
                  <a:lnTo>
                    <a:pt x="49" y="1852"/>
                  </a:lnTo>
                  <a:lnTo>
                    <a:pt x="24" y="1681"/>
                  </a:lnTo>
                  <a:lnTo>
                    <a:pt x="0" y="1511"/>
                  </a:lnTo>
                  <a:lnTo>
                    <a:pt x="0" y="1511"/>
                  </a:lnTo>
                  <a:close/>
                </a:path>
              </a:pathLst>
            </a:custGeom>
            <a:noFill/>
            <a:ln cap="rnd" cmpd="sng" w="12175">
              <a:solidFill>
                <a:srgbClr val="FFA400"/>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grpSp>
      <p:grpSp>
        <p:nvGrpSpPr>
          <p:cNvPr id="205" name="Shape 205"/>
          <p:cNvGrpSpPr/>
          <p:nvPr/>
        </p:nvGrpSpPr>
        <p:grpSpPr>
          <a:xfrm>
            <a:off x="3947116" y="257161"/>
            <a:ext cx="140237" cy="318339"/>
            <a:chOff x="4747025" y="2332025"/>
            <a:chExt cx="166850" cy="378750"/>
          </a:xfrm>
        </p:grpSpPr>
        <p:sp>
          <p:nvSpPr>
            <p:cNvPr id="206" name="Shape 206"/>
            <p:cNvSpPr/>
            <p:nvPr/>
          </p:nvSpPr>
          <p:spPr>
            <a:xfrm>
              <a:off x="4747025" y="2427025"/>
              <a:ext cx="166850" cy="283750"/>
            </a:xfrm>
            <a:custGeom>
              <a:pathLst>
                <a:path extrusionOk="0" fill="none" h="11350" w="6674">
                  <a:moveTo>
                    <a:pt x="4019" y="0"/>
                  </a:moveTo>
                  <a:lnTo>
                    <a:pt x="4019" y="0"/>
                  </a:lnTo>
                  <a:lnTo>
                    <a:pt x="3873" y="73"/>
                  </a:lnTo>
                  <a:lnTo>
                    <a:pt x="3703" y="122"/>
                  </a:lnTo>
                  <a:lnTo>
                    <a:pt x="3508" y="171"/>
                  </a:lnTo>
                  <a:lnTo>
                    <a:pt x="3337" y="171"/>
                  </a:lnTo>
                  <a:lnTo>
                    <a:pt x="3337" y="171"/>
                  </a:lnTo>
                  <a:lnTo>
                    <a:pt x="3167" y="171"/>
                  </a:lnTo>
                  <a:lnTo>
                    <a:pt x="2996" y="146"/>
                  </a:lnTo>
                  <a:lnTo>
                    <a:pt x="2826" y="73"/>
                  </a:lnTo>
                  <a:lnTo>
                    <a:pt x="2655" y="24"/>
                  </a:lnTo>
                  <a:lnTo>
                    <a:pt x="2655" y="24"/>
                  </a:lnTo>
                  <a:lnTo>
                    <a:pt x="2412" y="24"/>
                  </a:lnTo>
                  <a:lnTo>
                    <a:pt x="2168" y="97"/>
                  </a:lnTo>
                  <a:lnTo>
                    <a:pt x="1949" y="171"/>
                  </a:lnTo>
                  <a:lnTo>
                    <a:pt x="1706" y="317"/>
                  </a:lnTo>
                  <a:lnTo>
                    <a:pt x="1486" y="487"/>
                  </a:lnTo>
                  <a:lnTo>
                    <a:pt x="1243" y="682"/>
                  </a:lnTo>
                  <a:lnTo>
                    <a:pt x="1048" y="926"/>
                  </a:lnTo>
                  <a:lnTo>
                    <a:pt x="853" y="1193"/>
                  </a:lnTo>
                  <a:lnTo>
                    <a:pt x="658" y="1510"/>
                  </a:lnTo>
                  <a:lnTo>
                    <a:pt x="512" y="1851"/>
                  </a:lnTo>
                  <a:lnTo>
                    <a:pt x="366" y="2216"/>
                  </a:lnTo>
                  <a:lnTo>
                    <a:pt x="244" y="2630"/>
                  </a:lnTo>
                  <a:lnTo>
                    <a:pt x="123" y="3093"/>
                  </a:lnTo>
                  <a:lnTo>
                    <a:pt x="49" y="3580"/>
                  </a:lnTo>
                  <a:lnTo>
                    <a:pt x="1" y="4092"/>
                  </a:lnTo>
                  <a:lnTo>
                    <a:pt x="1" y="4652"/>
                  </a:lnTo>
                  <a:lnTo>
                    <a:pt x="1" y="4652"/>
                  </a:lnTo>
                  <a:lnTo>
                    <a:pt x="1" y="4774"/>
                  </a:lnTo>
                  <a:lnTo>
                    <a:pt x="25" y="4895"/>
                  </a:lnTo>
                  <a:lnTo>
                    <a:pt x="74" y="4993"/>
                  </a:lnTo>
                  <a:lnTo>
                    <a:pt x="147" y="5090"/>
                  </a:lnTo>
                  <a:lnTo>
                    <a:pt x="220" y="5163"/>
                  </a:lnTo>
                  <a:lnTo>
                    <a:pt x="317" y="5236"/>
                  </a:lnTo>
                  <a:lnTo>
                    <a:pt x="415" y="5261"/>
                  </a:lnTo>
                  <a:lnTo>
                    <a:pt x="537" y="5285"/>
                  </a:lnTo>
                  <a:lnTo>
                    <a:pt x="537" y="5285"/>
                  </a:lnTo>
                  <a:lnTo>
                    <a:pt x="658" y="5261"/>
                  </a:lnTo>
                  <a:lnTo>
                    <a:pt x="756" y="5236"/>
                  </a:lnTo>
                  <a:lnTo>
                    <a:pt x="853" y="5163"/>
                  </a:lnTo>
                  <a:lnTo>
                    <a:pt x="926" y="5090"/>
                  </a:lnTo>
                  <a:lnTo>
                    <a:pt x="999" y="4993"/>
                  </a:lnTo>
                  <a:lnTo>
                    <a:pt x="1024" y="4895"/>
                  </a:lnTo>
                  <a:lnTo>
                    <a:pt x="1048" y="4774"/>
                  </a:lnTo>
                  <a:lnTo>
                    <a:pt x="1072" y="4652"/>
                  </a:lnTo>
                  <a:lnTo>
                    <a:pt x="1072" y="4652"/>
                  </a:lnTo>
                  <a:lnTo>
                    <a:pt x="1097" y="4189"/>
                  </a:lnTo>
                  <a:lnTo>
                    <a:pt x="1145" y="3726"/>
                  </a:lnTo>
                  <a:lnTo>
                    <a:pt x="1218" y="3312"/>
                  </a:lnTo>
                  <a:lnTo>
                    <a:pt x="1316" y="2923"/>
                  </a:lnTo>
                  <a:lnTo>
                    <a:pt x="1438" y="2582"/>
                  </a:lnTo>
                  <a:lnTo>
                    <a:pt x="1535" y="2338"/>
                  </a:lnTo>
                  <a:lnTo>
                    <a:pt x="1633" y="2168"/>
                  </a:lnTo>
                  <a:lnTo>
                    <a:pt x="1681" y="2143"/>
                  </a:lnTo>
                  <a:lnTo>
                    <a:pt x="1706" y="2143"/>
                  </a:lnTo>
                  <a:lnTo>
                    <a:pt x="1706" y="2143"/>
                  </a:lnTo>
                  <a:lnTo>
                    <a:pt x="1730" y="2241"/>
                  </a:lnTo>
                  <a:lnTo>
                    <a:pt x="1730" y="2509"/>
                  </a:lnTo>
                  <a:lnTo>
                    <a:pt x="1681" y="3483"/>
                  </a:lnTo>
                  <a:lnTo>
                    <a:pt x="1608" y="4822"/>
                  </a:lnTo>
                  <a:lnTo>
                    <a:pt x="1486" y="6357"/>
                  </a:lnTo>
                  <a:lnTo>
                    <a:pt x="1243" y="9231"/>
                  </a:lnTo>
                  <a:lnTo>
                    <a:pt x="1145" y="10521"/>
                  </a:lnTo>
                  <a:lnTo>
                    <a:pt x="1145" y="10521"/>
                  </a:lnTo>
                  <a:lnTo>
                    <a:pt x="1145" y="10668"/>
                  </a:lnTo>
                  <a:lnTo>
                    <a:pt x="1145" y="10814"/>
                  </a:lnTo>
                  <a:lnTo>
                    <a:pt x="1194" y="10935"/>
                  </a:lnTo>
                  <a:lnTo>
                    <a:pt x="1267" y="11057"/>
                  </a:lnTo>
                  <a:lnTo>
                    <a:pt x="1340" y="11155"/>
                  </a:lnTo>
                  <a:lnTo>
                    <a:pt x="1462" y="11252"/>
                  </a:lnTo>
                  <a:lnTo>
                    <a:pt x="1584" y="11325"/>
                  </a:lnTo>
                  <a:lnTo>
                    <a:pt x="1706" y="11349"/>
                  </a:lnTo>
                  <a:lnTo>
                    <a:pt x="1706" y="11349"/>
                  </a:lnTo>
                  <a:lnTo>
                    <a:pt x="1827" y="11349"/>
                  </a:lnTo>
                  <a:lnTo>
                    <a:pt x="1827" y="11349"/>
                  </a:lnTo>
                  <a:lnTo>
                    <a:pt x="1949" y="11349"/>
                  </a:lnTo>
                  <a:lnTo>
                    <a:pt x="2071" y="11325"/>
                  </a:lnTo>
                  <a:lnTo>
                    <a:pt x="2168" y="11252"/>
                  </a:lnTo>
                  <a:lnTo>
                    <a:pt x="2266" y="11179"/>
                  </a:lnTo>
                  <a:lnTo>
                    <a:pt x="2339" y="11106"/>
                  </a:lnTo>
                  <a:lnTo>
                    <a:pt x="2412" y="11008"/>
                  </a:lnTo>
                  <a:lnTo>
                    <a:pt x="2461" y="10887"/>
                  </a:lnTo>
                  <a:lnTo>
                    <a:pt x="2509" y="10765"/>
                  </a:lnTo>
                  <a:lnTo>
                    <a:pt x="3045" y="7014"/>
                  </a:lnTo>
                  <a:lnTo>
                    <a:pt x="3045" y="7014"/>
                  </a:lnTo>
                  <a:lnTo>
                    <a:pt x="3045" y="6966"/>
                  </a:lnTo>
                  <a:lnTo>
                    <a:pt x="3094" y="6868"/>
                  </a:lnTo>
                  <a:lnTo>
                    <a:pt x="3143" y="6819"/>
                  </a:lnTo>
                  <a:lnTo>
                    <a:pt x="3191" y="6771"/>
                  </a:lnTo>
                  <a:lnTo>
                    <a:pt x="3264" y="6746"/>
                  </a:lnTo>
                  <a:lnTo>
                    <a:pt x="3337" y="6722"/>
                  </a:lnTo>
                  <a:lnTo>
                    <a:pt x="3337" y="6722"/>
                  </a:lnTo>
                  <a:lnTo>
                    <a:pt x="3410" y="6746"/>
                  </a:lnTo>
                  <a:lnTo>
                    <a:pt x="3484" y="6771"/>
                  </a:lnTo>
                  <a:lnTo>
                    <a:pt x="3532" y="6819"/>
                  </a:lnTo>
                  <a:lnTo>
                    <a:pt x="3581" y="6868"/>
                  </a:lnTo>
                  <a:lnTo>
                    <a:pt x="3630" y="6966"/>
                  </a:lnTo>
                  <a:lnTo>
                    <a:pt x="3630" y="7014"/>
                  </a:lnTo>
                  <a:lnTo>
                    <a:pt x="4165" y="10765"/>
                  </a:lnTo>
                  <a:lnTo>
                    <a:pt x="4165" y="10765"/>
                  </a:lnTo>
                  <a:lnTo>
                    <a:pt x="4214" y="10887"/>
                  </a:lnTo>
                  <a:lnTo>
                    <a:pt x="4263" y="11008"/>
                  </a:lnTo>
                  <a:lnTo>
                    <a:pt x="4336" y="11106"/>
                  </a:lnTo>
                  <a:lnTo>
                    <a:pt x="4409" y="11179"/>
                  </a:lnTo>
                  <a:lnTo>
                    <a:pt x="4506" y="11252"/>
                  </a:lnTo>
                  <a:lnTo>
                    <a:pt x="4604" y="11325"/>
                  </a:lnTo>
                  <a:lnTo>
                    <a:pt x="4726" y="11349"/>
                  </a:lnTo>
                  <a:lnTo>
                    <a:pt x="4847" y="11349"/>
                  </a:lnTo>
                  <a:lnTo>
                    <a:pt x="4847" y="11349"/>
                  </a:lnTo>
                  <a:lnTo>
                    <a:pt x="4969" y="11349"/>
                  </a:lnTo>
                  <a:lnTo>
                    <a:pt x="4969" y="11349"/>
                  </a:lnTo>
                  <a:lnTo>
                    <a:pt x="5091" y="11325"/>
                  </a:lnTo>
                  <a:lnTo>
                    <a:pt x="5213" y="11252"/>
                  </a:lnTo>
                  <a:lnTo>
                    <a:pt x="5334" y="11155"/>
                  </a:lnTo>
                  <a:lnTo>
                    <a:pt x="5408" y="11057"/>
                  </a:lnTo>
                  <a:lnTo>
                    <a:pt x="5481" y="10935"/>
                  </a:lnTo>
                  <a:lnTo>
                    <a:pt x="5529" y="10814"/>
                  </a:lnTo>
                  <a:lnTo>
                    <a:pt x="5529" y="10668"/>
                  </a:lnTo>
                  <a:lnTo>
                    <a:pt x="5529" y="10521"/>
                  </a:lnTo>
                  <a:lnTo>
                    <a:pt x="5529" y="10521"/>
                  </a:lnTo>
                  <a:lnTo>
                    <a:pt x="5188" y="6381"/>
                  </a:lnTo>
                  <a:lnTo>
                    <a:pt x="4994" y="3507"/>
                  </a:lnTo>
                  <a:lnTo>
                    <a:pt x="4945" y="2533"/>
                  </a:lnTo>
                  <a:lnTo>
                    <a:pt x="4945" y="2241"/>
                  </a:lnTo>
                  <a:lnTo>
                    <a:pt x="4969" y="2143"/>
                  </a:lnTo>
                  <a:lnTo>
                    <a:pt x="4969" y="2143"/>
                  </a:lnTo>
                  <a:lnTo>
                    <a:pt x="4994" y="2143"/>
                  </a:lnTo>
                  <a:lnTo>
                    <a:pt x="5042" y="2168"/>
                  </a:lnTo>
                  <a:lnTo>
                    <a:pt x="5140" y="2314"/>
                  </a:lnTo>
                  <a:lnTo>
                    <a:pt x="5237" y="2557"/>
                  </a:lnTo>
                  <a:lnTo>
                    <a:pt x="5334" y="2898"/>
                  </a:lnTo>
                  <a:lnTo>
                    <a:pt x="5432" y="3288"/>
                  </a:lnTo>
                  <a:lnTo>
                    <a:pt x="5529" y="3726"/>
                  </a:lnTo>
                  <a:lnTo>
                    <a:pt x="5578" y="4189"/>
                  </a:lnTo>
                  <a:lnTo>
                    <a:pt x="5602" y="4652"/>
                  </a:lnTo>
                  <a:lnTo>
                    <a:pt x="5602" y="4652"/>
                  </a:lnTo>
                  <a:lnTo>
                    <a:pt x="5627" y="4774"/>
                  </a:lnTo>
                  <a:lnTo>
                    <a:pt x="5651" y="4895"/>
                  </a:lnTo>
                  <a:lnTo>
                    <a:pt x="5675" y="4993"/>
                  </a:lnTo>
                  <a:lnTo>
                    <a:pt x="5749" y="5090"/>
                  </a:lnTo>
                  <a:lnTo>
                    <a:pt x="5822" y="5163"/>
                  </a:lnTo>
                  <a:lnTo>
                    <a:pt x="5919" y="5236"/>
                  </a:lnTo>
                  <a:lnTo>
                    <a:pt x="6016" y="5261"/>
                  </a:lnTo>
                  <a:lnTo>
                    <a:pt x="6138" y="5285"/>
                  </a:lnTo>
                  <a:lnTo>
                    <a:pt x="6138" y="5285"/>
                  </a:lnTo>
                  <a:lnTo>
                    <a:pt x="6260" y="5261"/>
                  </a:lnTo>
                  <a:lnTo>
                    <a:pt x="6357" y="5236"/>
                  </a:lnTo>
                  <a:lnTo>
                    <a:pt x="6455" y="5163"/>
                  </a:lnTo>
                  <a:lnTo>
                    <a:pt x="6528" y="5090"/>
                  </a:lnTo>
                  <a:lnTo>
                    <a:pt x="6601" y="4993"/>
                  </a:lnTo>
                  <a:lnTo>
                    <a:pt x="6650" y="4895"/>
                  </a:lnTo>
                  <a:lnTo>
                    <a:pt x="6674" y="4774"/>
                  </a:lnTo>
                  <a:lnTo>
                    <a:pt x="6674" y="4652"/>
                  </a:lnTo>
                  <a:lnTo>
                    <a:pt x="6674" y="4652"/>
                  </a:lnTo>
                  <a:lnTo>
                    <a:pt x="6674" y="4092"/>
                  </a:lnTo>
                  <a:lnTo>
                    <a:pt x="6625" y="3556"/>
                  </a:lnTo>
                  <a:lnTo>
                    <a:pt x="6552" y="3069"/>
                  </a:lnTo>
                  <a:lnTo>
                    <a:pt x="6455" y="2630"/>
                  </a:lnTo>
                  <a:lnTo>
                    <a:pt x="6357" y="2216"/>
                  </a:lnTo>
                  <a:lnTo>
                    <a:pt x="6211" y="1827"/>
                  </a:lnTo>
                  <a:lnTo>
                    <a:pt x="6065" y="1486"/>
                  </a:lnTo>
                  <a:lnTo>
                    <a:pt x="5895" y="1169"/>
                  </a:lnTo>
                  <a:lnTo>
                    <a:pt x="5700" y="901"/>
                  </a:lnTo>
                  <a:lnTo>
                    <a:pt x="5505" y="658"/>
                  </a:lnTo>
                  <a:lnTo>
                    <a:pt x="5286" y="463"/>
                  </a:lnTo>
                  <a:lnTo>
                    <a:pt x="5042" y="292"/>
                  </a:lnTo>
                  <a:lnTo>
                    <a:pt x="4799" y="171"/>
                  </a:lnTo>
                  <a:lnTo>
                    <a:pt x="4555" y="73"/>
                  </a:lnTo>
                  <a:lnTo>
                    <a:pt x="4287" y="24"/>
                  </a:lnTo>
                  <a:lnTo>
                    <a:pt x="4019" y="0"/>
                  </a:lnTo>
                  <a:lnTo>
                    <a:pt x="4019" y="0"/>
                  </a:lnTo>
                  <a:close/>
                </a:path>
              </a:pathLst>
            </a:custGeom>
            <a:noFill/>
            <a:ln cap="rnd" cmpd="sng" w="12175">
              <a:solidFill>
                <a:srgbClr val="FFA400"/>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207" name="Shape 207"/>
            <p:cNvSpPr/>
            <p:nvPr/>
          </p:nvSpPr>
          <p:spPr>
            <a:xfrm>
              <a:off x="4792100" y="2332025"/>
              <a:ext cx="76725" cy="84050"/>
            </a:xfrm>
            <a:custGeom>
              <a:pathLst>
                <a:path extrusionOk="0" fill="none" h="3362" w="3069">
                  <a:moveTo>
                    <a:pt x="0" y="1511"/>
                  </a:moveTo>
                  <a:lnTo>
                    <a:pt x="0" y="1511"/>
                  </a:lnTo>
                  <a:lnTo>
                    <a:pt x="24" y="1340"/>
                  </a:lnTo>
                  <a:lnTo>
                    <a:pt x="49" y="1170"/>
                  </a:lnTo>
                  <a:lnTo>
                    <a:pt x="73" y="1024"/>
                  </a:lnTo>
                  <a:lnTo>
                    <a:pt x="122" y="877"/>
                  </a:lnTo>
                  <a:lnTo>
                    <a:pt x="195" y="756"/>
                  </a:lnTo>
                  <a:lnTo>
                    <a:pt x="268" y="634"/>
                  </a:lnTo>
                  <a:lnTo>
                    <a:pt x="365" y="512"/>
                  </a:lnTo>
                  <a:lnTo>
                    <a:pt x="463" y="415"/>
                  </a:lnTo>
                  <a:lnTo>
                    <a:pt x="682" y="220"/>
                  </a:lnTo>
                  <a:lnTo>
                    <a:pt x="950" y="98"/>
                  </a:lnTo>
                  <a:lnTo>
                    <a:pt x="1218" y="25"/>
                  </a:lnTo>
                  <a:lnTo>
                    <a:pt x="1534" y="1"/>
                  </a:lnTo>
                  <a:lnTo>
                    <a:pt x="1534" y="1"/>
                  </a:lnTo>
                  <a:lnTo>
                    <a:pt x="1851" y="25"/>
                  </a:lnTo>
                  <a:lnTo>
                    <a:pt x="2119" y="98"/>
                  </a:lnTo>
                  <a:lnTo>
                    <a:pt x="2387" y="220"/>
                  </a:lnTo>
                  <a:lnTo>
                    <a:pt x="2606" y="415"/>
                  </a:lnTo>
                  <a:lnTo>
                    <a:pt x="2703" y="512"/>
                  </a:lnTo>
                  <a:lnTo>
                    <a:pt x="2801" y="634"/>
                  </a:lnTo>
                  <a:lnTo>
                    <a:pt x="2874" y="756"/>
                  </a:lnTo>
                  <a:lnTo>
                    <a:pt x="2947" y="877"/>
                  </a:lnTo>
                  <a:lnTo>
                    <a:pt x="2996" y="1024"/>
                  </a:lnTo>
                  <a:lnTo>
                    <a:pt x="3020" y="1170"/>
                  </a:lnTo>
                  <a:lnTo>
                    <a:pt x="3044" y="1340"/>
                  </a:lnTo>
                  <a:lnTo>
                    <a:pt x="3069" y="1511"/>
                  </a:lnTo>
                  <a:lnTo>
                    <a:pt x="3069" y="1511"/>
                  </a:lnTo>
                  <a:lnTo>
                    <a:pt x="3044" y="1681"/>
                  </a:lnTo>
                  <a:lnTo>
                    <a:pt x="3020" y="1852"/>
                  </a:lnTo>
                  <a:lnTo>
                    <a:pt x="2947" y="2193"/>
                  </a:lnTo>
                  <a:lnTo>
                    <a:pt x="2801" y="2509"/>
                  </a:lnTo>
                  <a:lnTo>
                    <a:pt x="2606" y="2777"/>
                  </a:lnTo>
                  <a:lnTo>
                    <a:pt x="2509" y="2899"/>
                  </a:lnTo>
                  <a:lnTo>
                    <a:pt x="2387" y="3021"/>
                  </a:lnTo>
                  <a:lnTo>
                    <a:pt x="2265" y="3118"/>
                  </a:lnTo>
                  <a:lnTo>
                    <a:pt x="2119" y="3191"/>
                  </a:lnTo>
                  <a:lnTo>
                    <a:pt x="1997" y="3264"/>
                  </a:lnTo>
                  <a:lnTo>
                    <a:pt x="1851" y="3313"/>
                  </a:lnTo>
                  <a:lnTo>
                    <a:pt x="1681" y="3337"/>
                  </a:lnTo>
                  <a:lnTo>
                    <a:pt x="1534" y="3362"/>
                  </a:lnTo>
                  <a:lnTo>
                    <a:pt x="1534" y="3362"/>
                  </a:lnTo>
                  <a:lnTo>
                    <a:pt x="1388" y="3337"/>
                  </a:lnTo>
                  <a:lnTo>
                    <a:pt x="1218" y="3313"/>
                  </a:lnTo>
                  <a:lnTo>
                    <a:pt x="1072" y="3264"/>
                  </a:lnTo>
                  <a:lnTo>
                    <a:pt x="950" y="3191"/>
                  </a:lnTo>
                  <a:lnTo>
                    <a:pt x="804" y="3118"/>
                  </a:lnTo>
                  <a:lnTo>
                    <a:pt x="682" y="3021"/>
                  </a:lnTo>
                  <a:lnTo>
                    <a:pt x="560" y="2899"/>
                  </a:lnTo>
                  <a:lnTo>
                    <a:pt x="463" y="2777"/>
                  </a:lnTo>
                  <a:lnTo>
                    <a:pt x="268" y="2509"/>
                  </a:lnTo>
                  <a:lnTo>
                    <a:pt x="122" y="2193"/>
                  </a:lnTo>
                  <a:lnTo>
                    <a:pt x="49" y="1852"/>
                  </a:lnTo>
                  <a:lnTo>
                    <a:pt x="24" y="1681"/>
                  </a:lnTo>
                  <a:lnTo>
                    <a:pt x="0" y="1511"/>
                  </a:lnTo>
                  <a:lnTo>
                    <a:pt x="0" y="1511"/>
                  </a:lnTo>
                  <a:close/>
                </a:path>
              </a:pathLst>
            </a:custGeom>
            <a:noFill/>
            <a:ln cap="rnd" cmpd="sng" w="12175">
              <a:solidFill>
                <a:srgbClr val="FFA400"/>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grpSp>
      <p:grpSp>
        <p:nvGrpSpPr>
          <p:cNvPr id="208" name="Shape 208"/>
          <p:cNvGrpSpPr/>
          <p:nvPr/>
        </p:nvGrpSpPr>
        <p:grpSpPr>
          <a:xfrm>
            <a:off x="5710482" y="279088"/>
            <a:ext cx="369526" cy="268183"/>
            <a:chOff x="3932350" y="3714775"/>
            <a:chExt cx="439650" cy="319075"/>
          </a:xfrm>
        </p:grpSpPr>
        <p:sp>
          <p:nvSpPr>
            <p:cNvPr id="209" name="Shape 209"/>
            <p:cNvSpPr/>
            <p:nvPr/>
          </p:nvSpPr>
          <p:spPr>
            <a:xfrm>
              <a:off x="3932350" y="3714775"/>
              <a:ext cx="439650" cy="319075"/>
            </a:xfrm>
            <a:custGeom>
              <a:pathLst>
                <a:path extrusionOk="0" fill="none" h="12763" w="17586">
                  <a:moveTo>
                    <a:pt x="1" y="1"/>
                  </a:moveTo>
                  <a:lnTo>
                    <a:pt x="1" y="12276"/>
                  </a:lnTo>
                  <a:lnTo>
                    <a:pt x="1" y="12276"/>
                  </a:lnTo>
                  <a:lnTo>
                    <a:pt x="1" y="12373"/>
                  </a:lnTo>
                  <a:lnTo>
                    <a:pt x="25" y="12471"/>
                  </a:lnTo>
                  <a:lnTo>
                    <a:pt x="74" y="12544"/>
                  </a:lnTo>
                  <a:lnTo>
                    <a:pt x="123" y="12617"/>
                  </a:lnTo>
                  <a:lnTo>
                    <a:pt x="196" y="12690"/>
                  </a:lnTo>
                  <a:lnTo>
                    <a:pt x="293" y="12714"/>
                  </a:lnTo>
                  <a:lnTo>
                    <a:pt x="366" y="12763"/>
                  </a:lnTo>
                  <a:lnTo>
                    <a:pt x="488" y="12763"/>
                  </a:lnTo>
                  <a:lnTo>
                    <a:pt x="17585" y="12763"/>
                  </a:lnTo>
                </a:path>
              </a:pathLst>
            </a:custGeom>
            <a:noFill/>
            <a:ln cap="rnd" cmpd="sng" w="12175">
              <a:solidFill>
                <a:srgbClr val="F67031"/>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210" name="Shape 210"/>
            <p:cNvSpPr/>
            <p:nvPr/>
          </p:nvSpPr>
          <p:spPr>
            <a:xfrm>
              <a:off x="3970100" y="3862750"/>
              <a:ext cx="77350" cy="132750"/>
            </a:xfrm>
            <a:custGeom>
              <a:pathLst>
                <a:path extrusionOk="0" fill="none" h="5310" w="3094">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5309"/>
                  </a:lnTo>
                  <a:lnTo>
                    <a:pt x="3094" y="5309"/>
                  </a:lnTo>
                  <a:close/>
                </a:path>
              </a:pathLst>
            </a:custGeom>
            <a:noFill/>
            <a:ln cap="rnd" cmpd="sng" w="12175">
              <a:solidFill>
                <a:srgbClr val="F67031"/>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211" name="Shape 211"/>
            <p:cNvSpPr/>
            <p:nvPr/>
          </p:nvSpPr>
          <p:spPr>
            <a:xfrm>
              <a:off x="4278800" y="3862750"/>
              <a:ext cx="77350" cy="132750"/>
            </a:xfrm>
            <a:custGeom>
              <a:pathLst>
                <a:path extrusionOk="0" fill="none" h="5310" w="3094">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0" y="24"/>
                  </a:lnTo>
                  <a:lnTo>
                    <a:pt x="293" y="49"/>
                  </a:lnTo>
                  <a:lnTo>
                    <a:pt x="220" y="97"/>
                  </a:lnTo>
                  <a:lnTo>
                    <a:pt x="147" y="146"/>
                  </a:lnTo>
                  <a:lnTo>
                    <a:pt x="74" y="219"/>
                  </a:lnTo>
                  <a:lnTo>
                    <a:pt x="50" y="292"/>
                  </a:lnTo>
                  <a:lnTo>
                    <a:pt x="1" y="390"/>
                  </a:lnTo>
                  <a:lnTo>
                    <a:pt x="1" y="487"/>
                  </a:lnTo>
                  <a:lnTo>
                    <a:pt x="1" y="5309"/>
                  </a:lnTo>
                  <a:lnTo>
                    <a:pt x="3094" y="5309"/>
                  </a:lnTo>
                  <a:close/>
                </a:path>
              </a:pathLst>
            </a:custGeom>
            <a:noFill/>
            <a:ln cap="rnd" cmpd="sng" w="12175">
              <a:solidFill>
                <a:srgbClr val="F67031"/>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212" name="Shape 212"/>
            <p:cNvSpPr/>
            <p:nvPr/>
          </p:nvSpPr>
          <p:spPr>
            <a:xfrm>
              <a:off x="4073000" y="3716600"/>
              <a:ext cx="77350" cy="278900"/>
            </a:xfrm>
            <a:custGeom>
              <a:pathLst>
                <a:path extrusionOk="0" fill="none" h="11156" w="3094">
                  <a:moveTo>
                    <a:pt x="3094" y="11155"/>
                  </a:moveTo>
                  <a:lnTo>
                    <a:pt x="3094" y="488"/>
                  </a:lnTo>
                  <a:lnTo>
                    <a:pt x="3094" y="488"/>
                  </a:lnTo>
                  <a:lnTo>
                    <a:pt x="3094" y="391"/>
                  </a:lnTo>
                  <a:lnTo>
                    <a:pt x="3070" y="293"/>
                  </a:lnTo>
                  <a:lnTo>
                    <a:pt x="3021" y="220"/>
                  </a:lnTo>
                  <a:lnTo>
                    <a:pt x="2948" y="147"/>
                  </a:lnTo>
                  <a:lnTo>
                    <a:pt x="2899" y="98"/>
                  </a:lnTo>
                  <a:lnTo>
                    <a:pt x="2802" y="50"/>
                  </a:lnTo>
                  <a:lnTo>
                    <a:pt x="2704" y="25"/>
                  </a:lnTo>
                  <a:lnTo>
                    <a:pt x="2607" y="1"/>
                  </a:lnTo>
                  <a:lnTo>
                    <a:pt x="488" y="1"/>
                  </a:lnTo>
                  <a:lnTo>
                    <a:pt x="488" y="1"/>
                  </a:lnTo>
                  <a:lnTo>
                    <a:pt x="391" y="25"/>
                  </a:lnTo>
                  <a:lnTo>
                    <a:pt x="293" y="50"/>
                  </a:lnTo>
                  <a:lnTo>
                    <a:pt x="220" y="98"/>
                  </a:lnTo>
                  <a:lnTo>
                    <a:pt x="147" y="147"/>
                  </a:lnTo>
                  <a:lnTo>
                    <a:pt x="74" y="220"/>
                  </a:lnTo>
                  <a:lnTo>
                    <a:pt x="50" y="293"/>
                  </a:lnTo>
                  <a:lnTo>
                    <a:pt x="1" y="391"/>
                  </a:lnTo>
                  <a:lnTo>
                    <a:pt x="1" y="488"/>
                  </a:lnTo>
                  <a:lnTo>
                    <a:pt x="1" y="11155"/>
                  </a:lnTo>
                  <a:lnTo>
                    <a:pt x="3094" y="11155"/>
                  </a:lnTo>
                  <a:close/>
                </a:path>
              </a:pathLst>
            </a:custGeom>
            <a:noFill/>
            <a:ln cap="rnd" cmpd="sng" w="12175">
              <a:solidFill>
                <a:srgbClr val="F67031"/>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213" name="Shape 213"/>
            <p:cNvSpPr/>
            <p:nvPr/>
          </p:nvSpPr>
          <p:spPr>
            <a:xfrm>
              <a:off x="4175900" y="3787250"/>
              <a:ext cx="77350" cy="208250"/>
            </a:xfrm>
            <a:custGeom>
              <a:pathLst>
                <a:path extrusionOk="0" fill="none" h="8330" w="3094">
                  <a:moveTo>
                    <a:pt x="3094" y="832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8329"/>
                  </a:lnTo>
                  <a:lnTo>
                    <a:pt x="3094" y="8329"/>
                  </a:lnTo>
                  <a:close/>
                </a:path>
              </a:pathLst>
            </a:custGeom>
            <a:noFill/>
            <a:ln cap="rnd" cmpd="sng" w="12175">
              <a:solidFill>
                <a:srgbClr val="F67031"/>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grpSp>
      <p:sp>
        <p:nvSpPr>
          <p:cNvPr id="214" name="Shape 214"/>
          <p:cNvSpPr/>
          <p:nvPr/>
        </p:nvSpPr>
        <p:spPr>
          <a:xfrm>
            <a:off x="7432613" y="200872"/>
            <a:ext cx="335738" cy="430924"/>
          </a:xfrm>
          <a:custGeom>
            <a:pathLst>
              <a:path extrusionOk="0" fill="none" h="20508" w="15978">
                <a:moveTo>
                  <a:pt x="15977" y="1292"/>
                </a:moveTo>
                <a:lnTo>
                  <a:pt x="15977" y="19217"/>
                </a:lnTo>
                <a:lnTo>
                  <a:pt x="15977" y="19217"/>
                </a:lnTo>
                <a:lnTo>
                  <a:pt x="15953" y="19485"/>
                </a:lnTo>
                <a:lnTo>
                  <a:pt x="15880" y="19728"/>
                </a:lnTo>
                <a:lnTo>
                  <a:pt x="15758" y="19948"/>
                </a:lnTo>
                <a:lnTo>
                  <a:pt x="15612" y="20142"/>
                </a:lnTo>
                <a:lnTo>
                  <a:pt x="15417" y="20289"/>
                </a:lnTo>
                <a:lnTo>
                  <a:pt x="15198" y="20410"/>
                </a:lnTo>
                <a:lnTo>
                  <a:pt x="14955" y="20483"/>
                </a:lnTo>
                <a:lnTo>
                  <a:pt x="14711" y="20508"/>
                </a:lnTo>
                <a:lnTo>
                  <a:pt x="1267" y="20508"/>
                </a:lnTo>
                <a:lnTo>
                  <a:pt x="1267" y="20508"/>
                </a:lnTo>
                <a:lnTo>
                  <a:pt x="1023" y="20483"/>
                </a:lnTo>
                <a:lnTo>
                  <a:pt x="780" y="20410"/>
                </a:lnTo>
                <a:lnTo>
                  <a:pt x="561" y="20289"/>
                </a:lnTo>
                <a:lnTo>
                  <a:pt x="366" y="20142"/>
                </a:lnTo>
                <a:lnTo>
                  <a:pt x="220" y="19948"/>
                </a:lnTo>
                <a:lnTo>
                  <a:pt x="98" y="19728"/>
                </a:lnTo>
                <a:lnTo>
                  <a:pt x="25" y="19485"/>
                </a:lnTo>
                <a:lnTo>
                  <a:pt x="1" y="19217"/>
                </a:lnTo>
                <a:lnTo>
                  <a:pt x="1" y="1292"/>
                </a:lnTo>
                <a:lnTo>
                  <a:pt x="1" y="1292"/>
                </a:lnTo>
                <a:lnTo>
                  <a:pt x="25" y="1024"/>
                </a:lnTo>
                <a:lnTo>
                  <a:pt x="98" y="780"/>
                </a:lnTo>
                <a:lnTo>
                  <a:pt x="220" y="561"/>
                </a:lnTo>
                <a:lnTo>
                  <a:pt x="366" y="366"/>
                </a:lnTo>
                <a:lnTo>
                  <a:pt x="561" y="220"/>
                </a:lnTo>
                <a:lnTo>
                  <a:pt x="780" y="98"/>
                </a:lnTo>
                <a:lnTo>
                  <a:pt x="1023" y="25"/>
                </a:lnTo>
                <a:lnTo>
                  <a:pt x="1267" y="1"/>
                </a:lnTo>
                <a:lnTo>
                  <a:pt x="14711" y="1"/>
                </a:lnTo>
                <a:lnTo>
                  <a:pt x="14711" y="1"/>
                </a:lnTo>
                <a:lnTo>
                  <a:pt x="14955" y="25"/>
                </a:lnTo>
                <a:lnTo>
                  <a:pt x="15198" y="98"/>
                </a:lnTo>
                <a:lnTo>
                  <a:pt x="15417" y="220"/>
                </a:lnTo>
                <a:lnTo>
                  <a:pt x="15612" y="366"/>
                </a:lnTo>
                <a:lnTo>
                  <a:pt x="15758" y="561"/>
                </a:lnTo>
                <a:lnTo>
                  <a:pt x="15880" y="780"/>
                </a:lnTo>
                <a:lnTo>
                  <a:pt x="15953" y="1024"/>
                </a:lnTo>
                <a:lnTo>
                  <a:pt x="15977" y="1292"/>
                </a:lnTo>
                <a:lnTo>
                  <a:pt x="15977" y="1292"/>
                </a:lnTo>
                <a:close/>
                <a:moveTo>
                  <a:pt x="7989" y="19899"/>
                </a:moveTo>
                <a:lnTo>
                  <a:pt x="7989" y="19899"/>
                </a:lnTo>
                <a:lnTo>
                  <a:pt x="8159" y="19875"/>
                </a:lnTo>
                <a:lnTo>
                  <a:pt x="8306" y="19826"/>
                </a:lnTo>
                <a:lnTo>
                  <a:pt x="8452" y="19753"/>
                </a:lnTo>
                <a:lnTo>
                  <a:pt x="8574" y="19655"/>
                </a:lnTo>
                <a:lnTo>
                  <a:pt x="8671" y="19534"/>
                </a:lnTo>
                <a:lnTo>
                  <a:pt x="8744" y="19387"/>
                </a:lnTo>
                <a:lnTo>
                  <a:pt x="8793" y="19241"/>
                </a:lnTo>
                <a:lnTo>
                  <a:pt x="8817" y="19071"/>
                </a:lnTo>
                <a:lnTo>
                  <a:pt x="8817" y="19071"/>
                </a:lnTo>
                <a:lnTo>
                  <a:pt x="8793" y="18900"/>
                </a:lnTo>
                <a:lnTo>
                  <a:pt x="8744" y="18754"/>
                </a:lnTo>
                <a:lnTo>
                  <a:pt x="8671" y="18608"/>
                </a:lnTo>
                <a:lnTo>
                  <a:pt x="8574" y="18486"/>
                </a:lnTo>
                <a:lnTo>
                  <a:pt x="8452" y="18389"/>
                </a:lnTo>
                <a:lnTo>
                  <a:pt x="8306" y="18316"/>
                </a:lnTo>
                <a:lnTo>
                  <a:pt x="8159" y="18267"/>
                </a:lnTo>
                <a:lnTo>
                  <a:pt x="7989" y="18243"/>
                </a:lnTo>
                <a:lnTo>
                  <a:pt x="7989" y="18243"/>
                </a:lnTo>
                <a:lnTo>
                  <a:pt x="7819" y="18267"/>
                </a:lnTo>
                <a:lnTo>
                  <a:pt x="7672" y="18316"/>
                </a:lnTo>
                <a:lnTo>
                  <a:pt x="7526" y="18389"/>
                </a:lnTo>
                <a:lnTo>
                  <a:pt x="7404" y="18486"/>
                </a:lnTo>
                <a:lnTo>
                  <a:pt x="7307" y="18608"/>
                </a:lnTo>
                <a:lnTo>
                  <a:pt x="7234" y="18754"/>
                </a:lnTo>
                <a:lnTo>
                  <a:pt x="7185" y="18900"/>
                </a:lnTo>
                <a:lnTo>
                  <a:pt x="7161" y="19071"/>
                </a:lnTo>
                <a:lnTo>
                  <a:pt x="7161" y="19071"/>
                </a:lnTo>
                <a:lnTo>
                  <a:pt x="7185" y="19241"/>
                </a:lnTo>
                <a:lnTo>
                  <a:pt x="7234" y="19387"/>
                </a:lnTo>
                <a:lnTo>
                  <a:pt x="7307" y="19534"/>
                </a:lnTo>
                <a:lnTo>
                  <a:pt x="7404" y="19655"/>
                </a:lnTo>
                <a:lnTo>
                  <a:pt x="7526" y="19753"/>
                </a:lnTo>
                <a:lnTo>
                  <a:pt x="7672" y="19826"/>
                </a:lnTo>
                <a:lnTo>
                  <a:pt x="7819" y="19875"/>
                </a:lnTo>
                <a:lnTo>
                  <a:pt x="7989" y="19899"/>
                </a:lnTo>
                <a:lnTo>
                  <a:pt x="7989" y="19899"/>
                </a:lnTo>
                <a:close/>
                <a:moveTo>
                  <a:pt x="14394" y="1584"/>
                </a:moveTo>
                <a:lnTo>
                  <a:pt x="1584" y="1584"/>
                </a:lnTo>
                <a:lnTo>
                  <a:pt x="1584" y="17634"/>
                </a:lnTo>
                <a:lnTo>
                  <a:pt x="14394" y="17634"/>
                </a:lnTo>
                <a:lnTo>
                  <a:pt x="14394" y="1584"/>
                </a:lnTo>
                <a:close/>
              </a:path>
            </a:pathLst>
          </a:custGeom>
          <a:noFill/>
          <a:ln cap="rnd" cmpd="sng" w="12175">
            <a:solidFill>
              <a:srgbClr val="ED0036"/>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215" name="Shape 215"/>
          <p:cNvSpPr/>
          <p:nvPr/>
        </p:nvSpPr>
        <p:spPr>
          <a:xfrm>
            <a:off x="7060255" y="200872"/>
            <a:ext cx="248746" cy="430924"/>
          </a:xfrm>
          <a:custGeom>
            <a:pathLst>
              <a:path extrusionOk="0" fill="none" h="20508" w="11838">
                <a:moveTo>
                  <a:pt x="10547" y="1"/>
                </a:moveTo>
                <a:lnTo>
                  <a:pt x="1292" y="1"/>
                </a:lnTo>
                <a:lnTo>
                  <a:pt x="1292" y="1"/>
                </a:lnTo>
                <a:lnTo>
                  <a:pt x="1024" y="25"/>
                </a:lnTo>
                <a:lnTo>
                  <a:pt x="780" y="98"/>
                </a:lnTo>
                <a:lnTo>
                  <a:pt x="561" y="220"/>
                </a:lnTo>
                <a:lnTo>
                  <a:pt x="366" y="366"/>
                </a:lnTo>
                <a:lnTo>
                  <a:pt x="220" y="561"/>
                </a:lnTo>
                <a:lnTo>
                  <a:pt x="98" y="780"/>
                </a:lnTo>
                <a:lnTo>
                  <a:pt x="25" y="1024"/>
                </a:lnTo>
                <a:lnTo>
                  <a:pt x="1" y="1292"/>
                </a:lnTo>
                <a:lnTo>
                  <a:pt x="1" y="19217"/>
                </a:lnTo>
                <a:lnTo>
                  <a:pt x="1" y="19217"/>
                </a:lnTo>
                <a:lnTo>
                  <a:pt x="25" y="19485"/>
                </a:lnTo>
                <a:lnTo>
                  <a:pt x="98" y="19728"/>
                </a:lnTo>
                <a:lnTo>
                  <a:pt x="220" y="19948"/>
                </a:lnTo>
                <a:lnTo>
                  <a:pt x="366" y="20142"/>
                </a:lnTo>
                <a:lnTo>
                  <a:pt x="561" y="20289"/>
                </a:lnTo>
                <a:lnTo>
                  <a:pt x="780" y="20410"/>
                </a:lnTo>
                <a:lnTo>
                  <a:pt x="1024" y="20483"/>
                </a:lnTo>
                <a:lnTo>
                  <a:pt x="1292" y="20508"/>
                </a:lnTo>
                <a:lnTo>
                  <a:pt x="10547" y="20508"/>
                </a:lnTo>
                <a:lnTo>
                  <a:pt x="10547" y="20508"/>
                </a:lnTo>
                <a:lnTo>
                  <a:pt x="10814" y="20483"/>
                </a:lnTo>
                <a:lnTo>
                  <a:pt x="11058" y="20410"/>
                </a:lnTo>
                <a:lnTo>
                  <a:pt x="11277" y="20289"/>
                </a:lnTo>
                <a:lnTo>
                  <a:pt x="11472" y="20142"/>
                </a:lnTo>
                <a:lnTo>
                  <a:pt x="11618" y="19948"/>
                </a:lnTo>
                <a:lnTo>
                  <a:pt x="11740" y="19728"/>
                </a:lnTo>
                <a:lnTo>
                  <a:pt x="11813" y="19485"/>
                </a:lnTo>
                <a:lnTo>
                  <a:pt x="11837" y="19217"/>
                </a:lnTo>
                <a:lnTo>
                  <a:pt x="11837" y="1292"/>
                </a:lnTo>
                <a:lnTo>
                  <a:pt x="11837" y="1292"/>
                </a:lnTo>
                <a:lnTo>
                  <a:pt x="11813" y="1024"/>
                </a:lnTo>
                <a:lnTo>
                  <a:pt x="11740" y="780"/>
                </a:lnTo>
                <a:lnTo>
                  <a:pt x="11618" y="561"/>
                </a:lnTo>
                <a:lnTo>
                  <a:pt x="11472" y="366"/>
                </a:lnTo>
                <a:lnTo>
                  <a:pt x="11277" y="220"/>
                </a:lnTo>
                <a:lnTo>
                  <a:pt x="11058" y="98"/>
                </a:lnTo>
                <a:lnTo>
                  <a:pt x="10814" y="25"/>
                </a:lnTo>
                <a:lnTo>
                  <a:pt x="10547" y="1"/>
                </a:lnTo>
                <a:lnTo>
                  <a:pt x="10547" y="1"/>
                </a:lnTo>
                <a:close/>
                <a:moveTo>
                  <a:pt x="5554" y="975"/>
                </a:moveTo>
                <a:lnTo>
                  <a:pt x="6284" y="975"/>
                </a:lnTo>
                <a:lnTo>
                  <a:pt x="6284" y="975"/>
                </a:lnTo>
                <a:lnTo>
                  <a:pt x="6406" y="999"/>
                </a:lnTo>
                <a:lnTo>
                  <a:pt x="6479" y="1073"/>
                </a:lnTo>
                <a:lnTo>
                  <a:pt x="6552" y="1146"/>
                </a:lnTo>
                <a:lnTo>
                  <a:pt x="6577" y="1267"/>
                </a:lnTo>
                <a:lnTo>
                  <a:pt x="6577" y="1267"/>
                </a:lnTo>
                <a:lnTo>
                  <a:pt x="6552" y="1365"/>
                </a:lnTo>
                <a:lnTo>
                  <a:pt x="6479" y="1462"/>
                </a:lnTo>
                <a:lnTo>
                  <a:pt x="6406" y="1511"/>
                </a:lnTo>
                <a:lnTo>
                  <a:pt x="6284" y="1535"/>
                </a:lnTo>
                <a:lnTo>
                  <a:pt x="5554" y="1535"/>
                </a:lnTo>
                <a:lnTo>
                  <a:pt x="5554" y="1535"/>
                </a:lnTo>
                <a:lnTo>
                  <a:pt x="5432" y="1511"/>
                </a:lnTo>
                <a:lnTo>
                  <a:pt x="5359" y="1462"/>
                </a:lnTo>
                <a:lnTo>
                  <a:pt x="5286" y="1365"/>
                </a:lnTo>
                <a:lnTo>
                  <a:pt x="5262" y="1267"/>
                </a:lnTo>
                <a:lnTo>
                  <a:pt x="5262" y="1267"/>
                </a:lnTo>
                <a:lnTo>
                  <a:pt x="5286" y="1146"/>
                </a:lnTo>
                <a:lnTo>
                  <a:pt x="5359" y="1073"/>
                </a:lnTo>
                <a:lnTo>
                  <a:pt x="5432" y="999"/>
                </a:lnTo>
                <a:lnTo>
                  <a:pt x="5554" y="975"/>
                </a:lnTo>
                <a:lnTo>
                  <a:pt x="5554" y="975"/>
                </a:lnTo>
                <a:close/>
                <a:moveTo>
                  <a:pt x="5919" y="19436"/>
                </a:moveTo>
                <a:lnTo>
                  <a:pt x="5919" y="19436"/>
                </a:lnTo>
                <a:lnTo>
                  <a:pt x="5749" y="19412"/>
                </a:lnTo>
                <a:lnTo>
                  <a:pt x="5578" y="19363"/>
                </a:lnTo>
                <a:lnTo>
                  <a:pt x="5432" y="19290"/>
                </a:lnTo>
                <a:lnTo>
                  <a:pt x="5310" y="19193"/>
                </a:lnTo>
                <a:lnTo>
                  <a:pt x="5213" y="19071"/>
                </a:lnTo>
                <a:lnTo>
                  <a:pt x="5140" y="18925"/>
                </a:lnTo>
                <a:lnTo>
                  <a:pt x="5091" y="18754"/>
                </a:lnTo>
                <a:lnTo>
                  <a:pt x="5067" y="18584"/>
                </a:lnTo>
                <a:lnTo>
                  <a:pt x="5067" y="18584"/>
                </a:lnTo>
                <a:lnTo>
                  <a:pt x="5091" y="18413"/>
                </a:lnTo>
                <a:lnTo>
                  <a:pt x="5140" y="18243"/>
                </a:lnTo>
                <a:lnTo>
                  <a:pt x="5213" y="18097"/>
                </a:lnTo>
                <a:lnTo>
                  <a:pt x="5310" y="17975"/>
                </a:lnTo>
                <a:lnTo>
                  <a:pt x="5432" y="17877"/>
                </a:lnTo>
                <a:lnTo>
                  <a:pt x="5578" y="17804"/>
                </a:lnTo>
                <a:lnTo>
                  <a:pt x="5749" y="17756"/>
                </a:lnTo>
                <a:lnTo>
                  <a:pt x="5919" y="17731"/>
                </a:lnTo>
                <a:lnTo>
                  <a:pt x="5919" y="17731"/>
                </a:lnTo>
                <a:lnTo>
                  <a:pt x="6090" y="17756"/>
                </a:lnTo>
                <a:lnTo>
                  <a:pt x="6260" y="17804"/>
                </a:lnTo>
                <a:lnTo>
                  <a:pt x="6406" y="17877"/>
                </a:lnTo>
                <a:lnTo>
                  <a:pt x="6528" y="17975"/>
                </a:lnTo>
                <a:lnTo>
                  <a:pt x="6625" y="18097"/>
                </a:lnTo>
                <a:lnTo>
                  <a:pt x="6699" y="18243"/>
                </a:lnTo>
                <a:lnTo>
                  <a:pt x="6747" y="18413"/>
                </a:lnTo>
                <a:lnTo>
                  <a:pt x="6772" y="18584"/>
                </a:lnTo>
                <a:lnTo>
                  <a:pt x="6772" y="18584"/>
                </a:lnTo>
                <a:lnTo>
                  <a:pt x="6747" y="18754"/>
                </a:lnTo>
                <a:lnTo>
                  <a:pt x="6699" y="18925"/>
                </a:lnTo>
                <a:lnTo>
                  <a:pt x="6625" y="19071"/>
                </a:lnTo>
                <a:lnTo>
                  <a:pt x="6528" y="19193"/>
                </a:lnTo>
                <a:lnTo>
                  <a:pt x="6406" y="19290"/>
                </a:lnTo>
                <a:lnTo>
                  <a:pt x="6260" y="19363"/>
                </a:lnTo>
                <a:lnTo>
                  <a:pt x="6090" y="19412"/>
                </a:lnTo>
                <a:lnTo>
                  <a:pt x="5919" y="19436"/>
                </a:lnTo>
                <a:lnTo>
                  <a:pt x="5919" y="19436"/>
                </a:lnTo>
                <a:close/>
                <a:moveTo>
                  <a:pt x="10547" y="16660"/>
                </a:moveTo>
                <a:lnTo>
                  <a:pt x="1292" y="16660"/>
                </a:lnTo>
                <a:lnTo>
                  <a:pt x="1292" y="2558"/>
                </a:lnTo>
                <a:lnTo>
                  <a:pt x="10547" y="2558"/>
                </a:lnTo>
                <a:lnTo>
                  <a:pt x="10547" y="16660"/>
                </a:lnTo>
                <a:close/>
              </a:path>
            </a:pathLst>
          </a:custGeom>
          <a:noFill/>
          <a:ln cap="rnd" cmpd="sng" w="12175">
            <a:solidFill>
              <a:srgbClr val="ED0036"/>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grpSp>
        <p:nvGrpSpPr>
          <p:cNvPr id="216" name="Shape 216"/>
          <p:cNvGrpSpPr/>
          <p:nvPr/>
        </p:nvGrpSpPr>
        <p:grpSpPr>
          <a:xfrm>
            <a:off x="7891987" y="229440"/>
            <a:ext cx="387933" cy="367467"/>
            <a:chOff x="2583100" y="2973775"/>
            <a:chExt cx="461550" cy="437200"/>
          </a:xfrm>
        </p:grpSpPr>
        <p:sp>
          <p:nvSpPr>
            <p:cNvPr id="217" name="Shape 217"/>
            <p:cNvSpPr/>
            <p:nvPr/>
          </p:nvSpPr>
          <p:spPr>
            <a:xfrm>
              <a:off x="2701225" y="3315975"/>
              <a:ext cx="225300" cy="95000"/>
            </a:xfrm>
            <a:custGeom>
              <a:pathLst>
                <a:path extrusionOk="0" fill="none" h="3800" w="9012">
                  <a:moveTo>
                    <a:pt x="2947" y="0"/>
                  </a:moveTo>
                  <a:lnTo>
                    <a:pt x="2947" y="2947"/>
                  </a:lnTo>
                  <a:lnTo>
                    <a:pt x="853" y="2947"/>
                  </a:lnTo>
                  <a:lnTo>
                    <a:pt x="853" y="2947"/>
                  </a:lnTo>
                  <a:lnTo>
                    <a:pt x="682" y="2947"/>
                  </a:lnTo>
                  <a:lnTo>
                    <a:pt x="512" y="2996"/>
                  </a:lnTo>
                  <a:lnTo>
                    <a:pt x="365" y="3093"/>
                  </a:lnTo>
                  <a:lnTo>
                    <a:pt x="244" y="3191"/>
                  </a:lnTo>
                  <a:lnTo>
                    <a:pt x="146" y="3313"/>
                  </a:lnTo>
                  <a:lnTo>
                    <a:pt x="49" y="3459"/>
                  </a:lnTo>
                  <a:lnTo>
                    <a:pt x="0" y="3629"/>
                  </a:lnTo>
                  <a:lnTo>
                    <a:pt x="0" y="3800"/>
                  </a:lnTo>
                  <a:lnTo>
                    <a:pt x="9011" y="3800"/>
                  </a:lnTo>
                  <a:lnTo>
                    <a:pt x="9011" y="3800"/>
                  </a:lnTo>
                  <a:lnTo>
                    <a:pt x="9011" y="3629"/>
                  </a:lnTo>
                  <a:lnTo>
                    <a:pt x="8963" y="3459"/>
                  </a:lnTo>
                  <a:lnTo>
                    <a:pt x="8865" y="3313"/>
                  </a:lnTo>
                  <a:lnTo>
                    <a:pt x="8768" y="3191"/>
                  </a:lnTo>
                  <a:lnTo>
                    <a:pt x="8646" y="3093"/>
                  </a:lnTo>
                  <a:lnTo>
                    <a:pt x="8500" y="2996"/>
                  </a:lnTo>
                  <a:lnTo>
                    <a:pt x="8330" y="2947"/>
                  </a:lnTo>
                  <a:lnTo>
                    <a:pt x="8159" y="2947"/>
                  </a:lnTo>
                  <a:lnTo>
                    <a:pt x="6065" y="2947"/>
                  </a:lnTo>
                  <a:lnTo>
                    <a:pt x="6065" y="0"/>
                  </a:lnTo>
                </a:path>
              </a:pathLst>
            </a:custGeom>
            <a:noFill/>
            <a:ln cap="rnd" cmpd="sng" w="12175">
              <a:solidFill>
                <a:srgbClr val="ED0036"/>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218" name="Shape 218"/>
            <p:cNvSpPr/>
            <p:nvPr/>
          </p:nvSpPr>
          <p:spPr>
            <a:xfrm>
              <a:off x="2583100" y="2973775"/>
              <a:ext cx="461550" cy="336125"/>
            </a:xfrm>
            <a:custGeom>
              <a:pathLst>
                <a:path extrusionOk="0" fill="none" h="13445" w="18462">
                  <a:moveTo>
                    <a:pt x="17974" y="1"/>
                  </a:moveTo>
                  <a:lnTo>
                    <a:pt x="487" y="1"/>
                  </a:lnTo>
                  <a:lnTo>
                    <a:pt x="487" y="1"/>
                  </a:lnTo>
                  <a:lnTo>
                    <a:pt x="390" y="1"/>
                  </a:lnTo>
                  <a:lnTo>
                    <a:pt x="317" y="50"/>
                  </a:lnTo>
                  <a:lnTo>
                    <a:pt x="220" y="74"/>
                  </a:lnTo>
                  <a:lnTo>
                    <a:pt x="146" y="147"/>
                  </a:lnTo>
                  <a:lnTo>
                    <a:pt x="98" y="220"/>
                  </a:lnTo>
                  <a:lnTo>
                    <a:pt x="49" y="293"/>
                  </a:lnTo>
                  <a:lnTo>
                    <a:pt x="25" y="390"/>
                  </a:lnTo>
                  <a:lnTo>
                    <a:pt x="0" y="488"/>
                  </a:lnTo>
                  <a:lnTo>
                    <a:pt x="0" y="12958"/>
                  </a:lnTo>
                  <a:lnTo>
                    <a:pt x="0" y="12958"/>
                  </a:lnTo>
                  <a:lnTo>
                    <a:pt x="25" y="13055"/>
                  </a:lnTo>
                  <a:lnTo>
                    <a:pt x="49" y="13152"/>
                  </a:lnTo>
                  <a:lnTo>
                    <a:pt x="98" y="13226"/>
                  </a:lnTo>
                  <a:lnTo>
                    <a:pt x="146" y="13299"/>
                  </a:lnTo>
                  <a:lnTo>
                    <a:pt x="220" y="13372"/>
                  </a:lnTo>
                  <a:lnTo>
                    <a:pt x="317" y="13396"/>
                  </a:lnTo>
                  <a:lnTo>
                    <a:pt x="390" y="13445"/>
                  </a:lnTo>
                  <a:lnTo>
                    <a:pt x="487" y="13445"/>
                  </a:lnTo>
                  <a:lnTo>
                    <a:pt x="17974" y="13445"/>
                  </a:lnTo>
                  <a:lnTo>
                    <a:pt x="17974" y="13445"/>
                  </a:lnTo>
                  <a:lnTo>
                    <a:pt x="18072" y="13445"/>
                  </a:lnTo>
                  <a:lnTo>
                    <a:pt x="18145" y="13396"/>
                  </a:lnTo>
                  <a:lnTo>
                    <a:pt x="18242" y="13372"/>
                  </a:lnTo>
                  <a:lnTo>
                    <a:pt x="18315" y="13299"/>
                  </a:lnTo>
                  <a:lnTo>
                    <a:pt x="18364" y="13226"/>
                  </a:lnTo>
                  <a:lnTo>
                    <a:pt x="18413" y="13152"/>
                  </a:lnTo>
                  <a:lnTo>
                    <a:pt x="18437" y="13055"/>
                  </a:lnTo>
                  <a:lnTo>
                    <a:pt x="18461" y="12958"/>
                  </a:lnTo>
                  <a:lnTo>
                    <a:pt x="18461" y="488"/>
                  </a:lnTo>
                  <a:lnTo>
                    <a:pt x="18461" y="488"/>
                  </a:lnTo>
                  <a:lnTo>
                    <a:pt x="18437" y="390"/>
                  </a:lnTo>
                  <a:lnTo>
                    <a:pt x="18413" y="293"/>
                  </a:lnTo>
                  <a:lnTo>
                    <a:pt x="18364" y="220"/>
                  </a:lnTo>
                  <a:lnTo>
                    <a:pt x="18315" y="147"/>
                  </a:lnTo>
                  <a:lnTo>
                    <a:pt x="18242" y="74"/>
                  </a:lnTo>
                  <a:lnTo>
                    <a:pt x="18145" y="50"/>
                  </a:lnTo>
                  <a:lnTo>
                    <a:pt x="18072" y="1"/>
                  </a:lnTo>
                  <a:lnTo>
                    <a:pt x="17974" y="1"/>
                  </a:lnTo>
                  <a:lnTo>
                    <a:pt x="17974" y="1"/>
                  </a:lnTo>
                  <a:close/>
                  <a:moveTo>
                    <a:pt x="17000" y="11983"/>
                  </a:moveTo>
                  <a:lnTo>
                    <a:pt x="1462" y="11983"/>
                  </a:lnTo>
                  <a:lnTo>
                    <a:pt x="1462" y="1462"/>
                  </a:lnTo>
                  <a:lnTo>
                    <a:pt x="17000" y="1462"/>
                  </a:lnTo>
                  <a:lnTo>
                    <a:pt x="17000" y="11983"/>
                  </a:lnTo>
                  <a:close/>
                </a:path>
              </a:pathLst>
            </a:custGeom>
            <a:noFill/>
            <a:ln cap="rnd" cmpd="sng" w="12175">
              <a:solidFill>
                <a:srgbClr val="ED0036"/>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grpSp>
      <p:grpSp>
        <p:nvGrpSpPr>
          <p:cNvPr id="219" name="Shape 219"/>
          <p:cNvGrpSpPr/>
          <p:nvPr/>
        </p:nvGrpSpPr>
        <p:grpSpPr>
          <a:xfrm>
            <a:off x="5180328" y="282238"/>
            <a:ext cx="369505" cy="268183"/>
            <a:chOff x="4604550" y="3714775"/>
            <a:chExt cx="439625" cy="319075"/>
          </a:xfrm>
        </p:grpSpPr>
        <p:sp>
          <p:nvSpPr>
            <p:cNvPr id="220" name="Shape 220"/>
            <p:cNvSpPr/>
            <p:nvPr/>
          </p:nvSpPr>
          <p:spPr>
            <a:xfrm>
              <a:off x="4604550" y="3714775"/>
              <a:ext cx="439625" cy="319075"/>
            </a:xfrm>
            <a:custGeom>
              <a:pathLst>
                <a:path extrusionOk="0" fill="none" h="12763" w="17585">
                  <a:moveTo>
                    <a:pt x="1" y="1"/>
                  </a:moveTo>
                  <a:lnTo>
                    <a:pt x="1" y="12276"/>
                  </a:lnTo>
                  <a:lnTo>
                    <a:pt x="1" y="12276"/>
                  </a:lnTo>
                  <a:lnTo>
                    <a:pt x="1" y="12373"/>
                  </a:lnTo>
                  <a:lnTo>
                    <a:pt x="25" y="12471"/>
                  </a:lnTo>
                  <a:lnTo>
                    <a:pt x="74" y="12544"/>
                  </a:lnTo>
                  <a:lnTo>
                    <a:pt x="122" y="12617"/>
                  </a:lnTo>
                  <a:lnTo>
                    <a:pt x="196" y="12690"/>
                  </a:lnTo>
                  <a:lnTo>
                    <a:pt x="293" y="12714"/>
                  </a:lnTo>
                  <a:lnTo>
                    <a:pt x="366" y="12763"/>
                  </a:lnTo>
                  <a:lnTo>
                    <a:pt x="488" y="12763"/>
                  </a:lnTo>
                  <a:lnTo>
                    <a:pt x="17585" y="12763"/>
                  </a:lnTo>
                </a:path>
              </a:pathLst>
            </a:custGeom>
            <a:noFill/>
            <a:ln cap="rnd" cmpd="sng" w="12175">
              <a:solidFill>
                <a:srgbClr val="F67031"/>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221" name="Shape 221"/>
            <p:cNvSpPr/>
            <p:nvPr/>
          </p:nvSpPr>
          <p:spPr>
            <a:xfrm>
              <a:off x="4647175" y="3761675"/>
              <a:ext cx="354400" cy="213725"/>
            </a:xfrm>
            <a:custGeom>
              <a:pathLst>
                <a:path extrusionOk="0" fill="none" h="8549" w="14176">
                  <a:moveTo>
                    <a:pt x="1" y="8549"/>
                  </a:moveTo>
                  <a:lnTo>
                    <a:pt x="3654" y="4408"/>
                  </a:lnTo>
                  <a:lnTo>
                    <a:pt x="5821" y="5699"/>
                  </a:lnTo>
                  <a:lnTo>
                    <a:pt x="9085" y="1924"/>
                  </a:lnTo>
                  <a:lnTo>
                    <a:pt x="9085" y="1924"/>
                  </a:lnTo>
                  <a:lnTo>
                    <a:pt x="9085" y="1924"/>
                  </a:lnTo>
                  <a:lnTo>
                    <a:pt x="9085" y="1924"/>
                  </a:lnTo>
                  <a:lnTo>
                    <a:pt x="9061" y="1924"/>
                  </a:lnTo>
                  <a:lnTo>
                    <a:pt x="9085" y="1924"/>
                  </a:lnTo>
                  <a:lnTo>
                    <a:pt x="9085" y="1924"/>
                  </a:lnTo>
                  <a:lnTo>
                    <a:pt x="9085" y="1924"/>
                  </a:lnTo>
                  <a:lnTo>
                    <a:pt x="9085" y="1924"/>
                  </a:lnTo>
                  <a:lnTo>
                    <a:pt x="9061" y="1924"/>
                  </a:lnTo>
                  <a:lnTo>
                    <a:pt x="9085" y="1924"/>
                  </a:lnTo>
                  <a:lnTo>
                    <a:pt x="10571" y="3337"/>
                  </a:lnTo>
                  <a:lnTo>
                    <a:pt x="14175" y="0"/>
                  </a:lnTo>
                </a:path>
              </a:pathLst>
            </a:custGeom>
            <a:noFill/>
            <a:ln cap="rnd" cmpd="sng" w="12175">
              <a:solidFill>
                <a:srgbClr val="F67031"/>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5" name="Shape 225"/>
        <p:cNvGrpSpPr/>
        <p:nvPr/>
      </p:nvGrpSpPr>
      <p:grpSpPr>
        <a:xfrm>
          <a:off x="0" y="0"/>
          <a:ext cx="0" cy="0"/>
          <a:chOff x="0" y="0"/>
          <a:chExt cx="0" cy="0"/>
        </a:xfrm>
      </p:grpSpPr>
      <p:sp>
        <p:nvSpPr>
          <p:cNvPr id="226" name="Shape 226"/>
          <p:cNvSpPr txBox="1"/>
          <p:nvPr>
            <p:ph type="title"/>
          </p:nvPr>
        </p:nvSpPr>
        <p:spPr>
          <a:xfrm>
            <a:off x="234375" y="362750"/>
            <a:ext cx="2046300" cy="1364100"/>
          </a:xfrm>
          <a:prstGeom prst="rect">
            <a:avLst/>
          </a:prstGeom>
        </p:spPr>
        <p:txBody>
          <a:bodyPr anchorCtr="0" anchor="b" bIns="91425" lIns="91425" rIns="91425" wrap="square" tIns="91425">
            <a:noAutofit/>
          </a:bodyPr>
          <a:lstStyle/>
          <a:p>
            <a:pPr lvl="0" rtl="0">
              <a:spcBef>
                <a:spcPts val="0"/>
              </a:spcBef>
              <a:buNone/>
            </a:pPr>
            <a:r>
              <a:rPr lang="en"/>
              <a:t>T</a:t>
            </a:r>
            <a:r>
              <a:rPr lang="en"/>
              <a:t>he Prototype: Homepage</a:t>
            </a:r>
          </a:p>
        </p:txBody>
      </p:sp>
      <p:sp>
        <p:nvSpPr>
          <p:cNvPr id="227" name="Shape 227"/>
          <p:cNvSpPr txBox="1"/>
          <p:nvPr>
            <p:ph idx="12" type="sldNum"/>
          </p:nvPr>
        </p:nvSpPr>
        <p:spPr>
          <a:xfrm>
            <a:off x="8556784" y="4749851"/>
            <a:ext cx="548700" cy="393600"/>
          </a:xfrm>
          <a:prstGeom prst="rect">
            <a:avLst/>
          </a:prstGeom>
        </p:spPr>
        <p:txBody>
          <a:bodyPr anchorCtr="0" anchor="ctr" bIns="91425" lIns="91425" rIns="91425" wrap="square" tIns="91425">
            <a:noAutofit/>
          </a:bodyPr>
          <a:lstStyle/>
          <a:p>
            <a:pPr lvl="0" rtl="0">
              <a:spcBef>
                <a:spcPts val="0"/>
              </a:spcBef>
              <a:buNone/>
            </a:pPr>
            <a:fld id="{00000000-1234-1234-1234-123412341234}" type="slidenum">
              <a:rPr lang="en">
                <a:solidFill>
                  <a:srgbClr val="FFFFFF"/>
                </a:solidFill>
              </a:rPr>
              <a:t>‹#›</a:t>
            </a:fld>
          </a:p>
        </p:txBody>
      </p:sp>
      <p:sp>
        <p:nvSpPr>
          <p:cNvPr id="228" name="Shape 228"/>
          <p:cNvSpPr txBox="1"/>
          <p:nvPr>
            <p:ph idx="1" type="body"/>
          </p:nvPr>
        </p:nvSpPr>
        <p:spPr>
          <a:xfrm>
            <a:off x="-100125" y="1695575"/>
            <a:ext cx="2380800" cy="3372900"/>
          </a:xfrm>
          <a:prstGeom prst="rect">
            <a:avLst/>
          </a:prstGeom>
        </p:spPr>
        <p:txBody>
          <a:bodyPr anchorCtr="0" anchor="t" bIns="91425" lIns="91425" rIns="91425" wrap="square" tIns="91425">
            <a:noAutofit/>
          </a:bodyPr>
          <a:lstStyle/>
          <a:p>
            <a:pPr indent="-304800" lvl="0" marL="457200" rtl="0">
              <a:spcBef>
                <a:spcPts val="0"/>
              </a:spcBef>
              <a:spcAft>
                <a:spcPts val="0"/>
              </a:spcAft>
              <a:buClr>
                <a:schemeClr val="dk2"/>
              </a:buClr>
              <a:buSzPct val="100000"/>
            </a:pPr>
            <a:r>
              <a:rPr lang="en">
                <a:solidFill>
                  <a:schemeClr val="dk2"/>
                </a:solidFill>
                <a:highlight>
                  <a:srgbClr val="FFFFFF"/>
                </a:highlight>
              </a:rPr>
              <a:t>Top navigation to the four sites that we have data for – New Mexico, Florida, Nevada, and Vermont</a:t>
            </a:r>
          </a:p>
          <a:p>
            <a:pPr indent="-304800" lvl="0" marL="457200" rtl="0">
              <a:spcBef>
                <a:spcPts val="0"/>
              </a:spcBef>
              <a:spcAft>
                <a:spcPts val="0"/>
              </a:spcAft>
              <a:buClr>
                <a:schemeClr val="dk2"/>
              </a:buClr>
              <a:buSzPct val="100000"/>
            </a:pPr>
            <a:r>
              <a:rPr lang="en">
                <a:solidFill>
                  <a:schemeClr val="dk2"/>
                </a:solidFill>
                <a:highlight>
                  <a:srgbClr val="FFFFFF"/>
                </a:highlight>
              </a:rPr>
              <a:t>Link back to the main RTC web site</a:t>
            </a:r>
          </a:p>
          <a:p>
            <a:pPr indent="-304800" lvl="0" marL="457200" rtl="0">
              <a:spcBef>
                <a:spcPts val="0"/>
              </a:spcBef>
              <a:spcAft>
                <a:spcPts val="0"/>
              </a:spcAft>
              <a:buClr>
                <a:schemeClr val="dk2"/>
              </a:buClr>
              <a:buSzPct val="100000"/>
            </a:pPr>
            <a:r>
              <a:rPr lang="en">
                <a:solidFill>
                  <a:schemeClr val="dk2"/>
                </a:solidFill>
                <a:highlight>
                  <a:srgbClr val="FFFFFF"/>
                </a:highlight>
              </a:rPr>
              <a:t>Persistent header</a:t>
            </a:r>
          </a:p>
          <a:p>
            <a:pPr indent="-304800" lvl="0" marL="457200" rtl="0">
              <a:spcBef>
                <a:spcPts val="0"/>
              </a:spcBef>
              <a:buClr>
                <a:schemeClr val="dk2"/>
              </a:buClr>
              <a:buSzPct val="100000"/>
            </a:pPr>
            <a:r>
              <a:rPr lang="en">
                <a:solidFill>
                  <a:schemeClr val="dk2"/>
                </a:solidFill>
              </a:rPr>
              <a:t>Embedded Google Map with dropped pins locating each of the RTC sites</a:t>
            </a:r>
          </a:p>
        </p:txBody>
      </p:sp>
      <p:pic>
        <p:nvPicPr>
          <p:cNvPr id="229" name="Shape 229"/>
          <p:cNvPicPr preferRelativeResize="0"/>
          <p:nvPr/>
        </p:nvPicPr>
        <p:blipFill>
          <a:blip r:embed="rId3">
            <a:alphaModFix/>
          </a:blip>
          <a:stretch>
            <a:fillRect/>
          </a:stretch>
        </p:blipFill>
        <p:spPr>
          <a:xfrm>
            <a:off x="2734750" y="885275"/>
            <a:ext cx="6238826" cy="337295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Ulysses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